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702" r:id="rId4"/>
    <p:sldMasterId id="214748370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7693E4D-E0D6-442F-ABD7-B961A371EF1C}">
  <a:tblStyle styleId="{97693E4D-E0D6-442F-ABD7-B961A371EF1C}"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4" Type="http://schemas.openxmlformats.org/officeDocument/2006/relationships/slide" Target="slides/slide28.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13.jpg>
</file>

<file path=ppt/media/image14.png>
</file>

<file path=ppt/media/image15.jpg>
</file>

<file path=ppt/media/image16.png>
</file>

<file path=ppt/media/image17.png>
</file>

<file path=ppt/media/image18.png>
</file>

<file path=ppt/media/image19.jpg>
</file>

<file path=ppt/media/image20.jpg>
</file>

<file path=ppt/media/image21.png>
</file>

<file path=ppt/media/image22.png>
</file>

<file path=ppt/media/image23.png>
</file>

<file path=ppt/media/image24.jpg>
</file>

<file path=ppt/media/image25.jpg>
</file>

<file path=ppt/media/image26.png>
</file>

<file path=ppt/media/image27.jpg>
</file>

<file path=ppt/media/image28.png>
</file>

<file path=ppt/media/image29.jpg>
</file>

<file path=ppt/media/image30.png>
</file>

<file path=ppt/media/image31.png>
</file>

<file path=ppt/media/image33.jpg>
</file>

<file path=ppt/media/image35.jpg>
</file>

<file path=ppt/media/image37.jpg>
</file>

<file path=ppt/media/image38.png>
</file>

<file path=ppt/media/image39.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5" name="Google Shape;37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El contenido generado por IA puede ser incorrecto.</a:t>
            </a:r>
            <a:br>
              <a:rPr lang="en-US"/>
            </a:br>
            <a:br>
              <a:rPr lang="en-US"/>
            </a:br>
            <a:r>
              <a:rPr lang="en-US"/>
              <a:t>---</a:t>
            </a:r>
            <a:br>
              <a:rPr lang="en-US"/>
            </a:br>
            <a:br>
              <a:rPr lang="en-US"/>
            </a:br>
            <a:r>
              <a:rPr lang="en-US"/>
              <a:t>Este proyecto final aborda las problemáticas actuales en los sistemas de Agua Potable Rural (APR), con el objetivo de optimizar la gestión y la comunicación mediante soluciones innovadoras y adaptadas a las necesidades rurales.</a:t>
            </a:r>
            <a:br>
              <a:rPr lang="en-US"/>
            </a:br>
            <a:br>
              <a:rPr lang="en-US"/>
            </a:br>
            <a:endParaRPr/>
          </a:p>
        </p:txBody>
      </p:sp>
      <p:sp>
        <p:nvSpPr>
          <p:cNvPr id="376" name="Google Shape;376;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2" name="Google Shape;442;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Presentaremos un conjunto de soluciones tecnológicas y administrativas orientadas a optimizar la gestión, mejorar la comunicación y fortalecer la infraestructura en las APR.</a:t>
            </a:r>
            <a:endParaRPr/>
          </a:p>
        </p:txBody>
      </p:sp>
      <p:sp>
        <p:nvSpPr>
          <p:cNvPr id="443" name="Google Shape;443;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8" name="Google Shape;448;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Implementar sistemas digitales para el registro, control y facturación permitirá mayor eficiencia, precisión y acceso a información en tiempo real, facilitando la gestión del APR.</a:t>
            </a:r>
            <a:br>
              <a:rPr lang="en-US"/>
            </a:br>
            <a:br>
              <a:rPr lang="en-US"/>
            </a:br>
            <a:r>
              <a:rPr lang="en-US"/>
              <a:t>Origen de imagen: biblioteca de contenido de Microsoft 365</a:t>
            </a:r>
            <a:br>
              <a:rPr lang="en-US"/>
            </a:br>
            <a:endParaRPr/>
          </a:p>
        </p:txBody>
      </p:sp>
      <p:sp>
        <p:nvSpPr>
          <p:cNvPr id="449" name="Google Shape;449;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6" name="Google Shape;456;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Incorporar métodos de pago electrónico y móvil facilitará el acceso a servicios financieros seguros, cómodos y transparentes para usuarios y operadores, reduciendo el manejo de efectivo.</a:t>
            </a:r>
            <a:br>
              <a:rPr lang="en-US"/>
            </a:br>
            <a:br>
              <a:rPr lang="en-US"/>
            </a:br>
            <a:r>
              <a:rPr lang="en-US"/>
              <a:t>Origen de imagen: biblioteca de contenido de Microsoft 365</a:t>
            </a:r>
            <a:br>
              <a:rPr lang="en-US"/>
            </a:br>
            <a:endParaRPr/>
          </a:p>
        </p:txBody>
      </p:sp>
      <p:sp>
        <p:nvSpPr>
          <p:cNvPr id="457" name="Google Shape;457;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4" name="Google Shape;464;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Una solución híbrida que combine sistemas locales y en la nube es esencial para superar problemas frecuentes en las APR, como la baja calidad de señal, los apagones recurrentes y la brecha digital. El sistema local garantiza el funcionamiento continuo durante interrupciones eléctricas o mala conectividad, mientras que la sincronización en la nube facilita el acceso remoto y el respaldo seguro de la información, mejorando la gestión y la atención al usuario en zonas rurales.</a:t>
            </a:r>
            <a:endParaRPr/>
          </a:p>
        </p:txBody>
      </p:sp>
      <p:sp>
        <p:nvSpPr>
          <p:cNvPr id="465" name="Google Shape;465;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2" name="Google Shape;472;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Implementar sistemas digitales para el registro, control y facturación permitirá mayor eficiencia, precisión y acceso a información en tiempo real, facilitando la gestión del APR.</a:t>
            </a:r>
            <a:br>
              <a:rPr lang="en-US"/>
            </a:br>
            <a:br>
              <a:rPr lang="en-US"/>
            </a:br>
            <a:r>
              <a:rPr lang="en-US"/>
              <a:t>Origen de imagen: biblioteca de contenido de Microsoft 365</a:t>
            </a:r>
            <a:br>
              <a:rPr lang="en-US"/>
            </a:br>
            <a:endParaRPr/>
          </a:p>
        </p:txBody>
      </p:sp>
      <p:sp>
        <p:nvSpPr>
          <p:cNvPr id="473" name="Google Shape;473;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38a55a04c6a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0" name="Google Shape;480;g38a55a04c6a_0_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Presentaremos un conjunto de soluciones tecnológicas y administrativas orientadas a optimizar la gestión, mejorar la comunicación y fortalecer la infraestructura en las APR.</a:t>
            </a:r>
            <a:endParaRPr/>
          </a:p>
        </p:txBody>
      </p:sp>
      <p:sp>
        <p:nvSpPr>
          <p:cNvPr id="481" name="Google Shape;481;g38a55a04c6a_0_4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38a55a04c6a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38a55a04c6a_0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8" name="Google Shape;488;g38a55a04c6a_0_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38a55a04c6a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3" name="Google Shape;493;g38a55a04c6a_0_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Presentaremos un conjunto de soluciones tecnológicas y administrativas orientadas a optimizar la gestión, mejorar la comunicación y fortalecer la infraestructura en las APR.</a:t>
            </a:r>
            <a:endParaRPr/>
          </a:p>
        </p:txBody>
      </p:sp>
      <p:sp>
        <p:nvSpPr>
          <p:cNvPr id="494" name="Google Shape;494;g38a55a04c6a_0_5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38a55a04c6a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38a55a04c6a_0_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FASES</a:t>
            </a:r>
            <a:endParaRPr/>
          </a:p>
          <a:p>
            <a:pPr indent="0" lvl="0" marL="0" rtl="0" algn="l">
              <a:spcBef>
                <a:spcPts val="0"/>
              </a:spcBef>
              <a:spcAft>
                <a:spcPts val="0"/>
              </a:spcAft>
              <a:buNone/>
            </a:pPr>
            <a:r>
              <a:rPr lang="en-US"/>
              <a:t>PLANIFICACIÓN - DESARROLLO - INTEGRACIÓN - CONTROL Y CIERRE</a:t>
            </a:r>
            <a:endParaRPr/>
          </a:p>
        </p:txBody>
      </p:sp>
      <p:sp>
        <p:nvSpPr>
          <p:cNvPr id="500" name="Google Shape;500;g38a55a04c6a_0_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5" name="Google Shape;505;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Presentaremos un conjunto de soluciones tecnológicas y administrativas orientadas a optimizar la gestión, mejorar la comunicación y fortalecer la infraestructura en las APR.</a:t>
            </a:r>
            <a:endParaRPr/>
          </a:p>
        </p:txBody>
      </p:sp>
      <p:sp>
        <p:nvSpPr>
          <p:cNvPr id="506" name="Google Shape;506;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37a7c0d752b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37a7c0d752b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just">
              <a:lnSpc>
                <a:spcPct val="150000"/>
              </a:lnSpc>
              <a:spcBef>
                <a:spcPts val="0"/>
              </a:spcBef>
              <a:spcAft>
                <a:spcPts val="800"/>
              </a:spcAft>
              <a:buClr>
                <a:schemeClr val="dk1"/>
              </a:buClr>
              <a:buSzPts val="1100"/>
              <a:buFont typeface="Arial"/>
              <a:buNone/>
            </a:pPr>
            <a:r>
              <a:rPr lang="en-US" sz="1100"/>
              <a:t>Las APR (Agua Potable Rural) son organizaciones comunitarias encargadas de proveer agua potable en sectores rurales, siendo gestionadas por miembros de la misma localidad. Actualmente, enfrentan importantes limitaciones tecnológicas, lo que repercute en la eficiencia de su gestión y en la calidad del servicio prestado.</a:t>
            </a:r>
            <a:endParaRPr/>
          </a:p>
        </p:txBody>
      </p:sp>
      <p:sp>
        <p:nvSpPr>
          <p:cNvPr id="384" name="Google Shape;384;g37a7c0d752b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1" name="Google Shape;511;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en-US" sz="1100">
                <a:highlight>
                  <a:srgbClr val="FF9900"/>
                </a:highlight>
              </a:rPr>
              <a:t>Ofrecer propuestas de solución informática analizando los procesos de la organización.</a:t>
            </a:r>
            <a:endParaRPr sz="1100">
              <a:highlight>
                <a:srgbClr val="FF9900"/>
              </a:highlight>
            </a:endParaRPr>
          </a:p>
          <a:p>
            <a:pPr indent="-298450" lvl="0" marL="457200" rtl="0" algn="l">
              <a:lnSpc>
                <a:spcPct val="150000"/>
              </a:lnSpc>
              <a:spcBef>
                <a:spcPts val="0"/>
              </a:spcBef>
              <a:spcAft>
                <a:spcPts val="0"/>
              </a:spcAft>
              <a:buClr>
                <a:schemeClr val="dk1"/>
              </a:buClr>
              <a:buSzPts val="1100"/>
              <a:buChar char="●"/>
            </a:pPr>
            <a:r>
              <a:rPr lang="en-US" sz="1100">
                <a:highlight>
                  <a:srgbClr val="00FF00"/>
                </a:highlight>
              </a:rPr>
              <a:t>Construir aplicaciones web y móviles híbridas aplicando buenas prácticas de desarrollo.</a:t>
            </a:r>
            <a:endParaRPr sz="1100">
              <a:highlight>
                <a:srgbClr val="00FF00"/>
              </a:highlight>
            </a:endParaRPr>
          </a:p>
          <a:p>
            <a:pPr indent="-298450" lvl="0" marL="457200" rtl="0" algn="l">
              <a:lnSpc>
                <a:spcPct val="150000"/>
              </a:lnSpc>
              <a:spcBef>
                <a:spcPts val="0"/>
              </a:spcBef>
              <a:spcAft>
                <a:spcPts val="0"/>
              </a:spcAft>
              <a:buClr>
                <a:schemeClr val="dk1"/>
              </a:buClr>
              <a:buSzPts val="1100"/>
              <a:buChar char="●"/>
            </a:pPr>
            <a:r>
              <a:rPr lang="en-US" sz="1100">
                <a:highlight>
                  <a:srgbClr val="00FF00"/>
                </a:highlight>
              </a:rPr>
              <a:t>Diseñar modelos de datos y ejecutar operaciones en base de datos.</a:t>
            </a:r>
            <a:endParaRPr sz="1100">
              <a:highlight>
                <a:srgbClr val="00FF00"/>
              </a:highlight>
            </a:endParaRPr>
          </a:p>
          <a:p>
            <a:pPr indent="-298450" lvl="0" marL="457200" rtl="0" algn="l">
              <a:lnSpc>
                <a:spcPct val="150000"/>
              </a:lnSpc>
              <a:spcBef>
                <a:spcPts val="0"/>
              </a:spcBef>
              <a:spcAft>
                <a:spcPts val="0"/>
              </a:spcAft>
              <a:buClr>
                <a:schemeClr val="dk1"/>
              </a:buClr>
              <a:buSzPts val="1100"/>
              <a:buChar char="●"/>
            </a:pPr>
            <a:r>
              <a:rPr lang="en-US" sz="1100">
                <a:highlight>
                  <a:srgbClr val="FF9900"/>
                </a:highlight>
              </a:rPr>
              <a:t>Implementar pruebas de software que aseguren la calidad de la solución desarrollada.</a:t>
            </a:r>
            <a:endParaRPr sz="1100">
              <a:highlight>
                <a:srgbClr val="FF9900"/>
              </a:highlight>
            </a:endParaRPr>
          </a:p>
          <a:p>
            <a:pPr indent="-298450" lvl="0" marL="457200" rtl="0" algn="l">
              <a:lnSpc>
                <a:spcPct val="150000"/>
              </a:lnSpc>
              <a:spcBef>
                <a:spcPts val="800"/>
              </a:spcBef>
              <a:spcAft>
                <a:spcPts val="0"/>
              </a:spcAft>
              <a:buClr>
                <a:schemeClr val="dk1"/>
              </a:buClr>
              <a:buSzPts val="1100"/>
              <a:buChar char="●"/>
            </a:pPr>
            <a:r>
              <a:rPr lang="en-US" sz="1100">
                <a:highlight>
                  <a:srgbClr val="3C78D8"/>
                </a:highlight>
              </a:rPr>
              <a:t>Gestionar proyectos tecnológicos considerando tiempos, recursos y riesgos.</a:t>
            </a:r>
            <a:endParaRPr sz="1100">
              <a:highlight>
                <a:srgbClr val="3C78D8"/>
              </a:highlight>
            </a:endParaRPr>
          </a:p>
          <a:p>
            <a:pPr indent="-298450" lvl="0" marL="457200" rtl="0" algn="l">
              <a:lnSpc>
                <a:spcPct val="150000"/>
              </a:lnSpc>
              <a:spcBef>
                <a:spcPts val="0"/>
              </a:spcBef>
              <a:spcAft>
                <a:spcPts val="0"/>
              </a:spcAft>
              <a:buClr>
                <a:schemeClr val="dk1"/>
              </a:buClr>
              <a:buSzPts val="1100"/>
              <a:buChar char="●"/>
            </a:pPr>
            <a:r>
              <a:rPr lang="en-US" sz="1100">
                <a:highlight>
                  <a:srgbClr val="3C78D8"/>
                </a:highlight>
              </a:rPr>
              <a:t>Desarrollar la transformación de grandes volúmenes de datos para la obtención de información y conocimiento de la organización a fin de apoyar la toma de decisiones y la mejora de los procesos de negocios, de acuerdo a las necesidades de la organización.</a:t>
            </a:r>
            <a:endParaRPr>
              <a:highlight>
                <a:srgbClr val="3C78D8"/>
              </a:highlight>
            </a:endParaRPr>
          </a:p>
        </p:txBody>
      </p:sp>
      <p:sp>
        <p:nvSpPr>
          <p:cNvPr id="512" name="Google Shape;512;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4" name="Google Shape;524;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La falta de acceso y habilidades tecnológicas limita la adopción de herramientas digitales, afectando la comunicación, educación y participación de los usuarios en la gestión del APR.</a:t>
            </a:r>
            <a:br>
              <a:rPr lang="en-US"/>
            </a:br>
            <a:br>
              <a:rPr lang="en-US"/>
            </a:br>
            <a:r>
              <a:rPr lang="en-US"/>
              <a:t>Origen de imagen: biblioteca de contenido de Microsoft 365</a:t>
            </a:r>
            <a:br>
              <a:rPr lang="en-US"/>
            </a:br>
            <a:endParaRPr/>
          </a:p>
        </p:txBody>
      </p:sp>
      <p:sp>
        <p:nvSpPr>
          <p:cNvPr id="525" name="Google Shape;525;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9" name="Google Shape;539;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Presentaremos un conjunto de soluciones tecnológicas y administrativas orientadas a optimizar la gestión, mejorar la comunicación y fortalecer la infraestructura en las APR.</a:t>
            </a:r>
            <a:endParaRPr/>
          </a:p>
        </p:txBody>
      </p:sp>
      <p:sp>
        <p:nvSpPr>
          <p:cNvPr id="540" name="Google Shape;540;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6" name="Google Shape;546;p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Una solución híbrida que combine sistemas locales y en la nube es esencial para superar problemas frecuentes en las APR, como la baja calidad de señal, los apagones recurrentes y la brecha digital. El sistema local garantiza el funcionamiento continuo durante interrupciones eléctricas o mala conectividad, mientras que la sincronización en la nube facilita el acceso remoto y el respaldo seguro de la información, mejorando la gestión y la atención al usuario en zonas rurales.</a:t>
            </a:r>
            <a:endParaRPr/>
          </a:p>
        </p:txBody>
      </p:sp>
      <p:sp>
        <p:nvSpPr>
          <p:cNvPr id="547" name="Google Shape;547;p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38a55a04c6a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5" name="Google Shape;555;g38a55a04c6a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La baja calidad de la señal de comunicación dificulta el monitoreo en tiempo real, la atención rápida de incidencias y la implementación de sistemas digitales eficientes en el área rural.</a:t>
            </a:r>
            <a:br>
              <a:rPr lang="en-US"/>
            </a:br>
            <a:br>
              <a:rPr lang="en-US"/>
            </a:br>
            <a:r>
              <a:rPr lang="en-US"/>
              <a:t>Origen de imagen: biblioteca de contenido de Microsoft 365</a:t>
            </a:r>
            <a:br>
              <a:rPr lang="en-US"/>
            </a:br>
            <a:endParaRPr/>
          </a:p>
        </p:txBody>
      </p:sp>
      <p:sp>
        <p:nvSpPr>
          <p:cNvPr id="556" name="Google Shape;556;g38a55a04c6a_0_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38a55a04c6a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3" name="Google Shape;563;g38a55a04c6a_0_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La falta de acceso y habilidades tecnológicas limita la adopción de herramientas digitales, afectando la comunicación, educación y participación de los usuarios en la gestión del APR.</a:t>
            </a:r>
            <a:br>
              <a:rPr lang="en-US"/>
            </a:br>
            <a:br>
              <a:rPr lang="en-US"/>
            </a:br>
            <a:r>
              <a:rPr lang="en-US"/>
              <a:t>Origen de imagen: biblioteca de contenido de Microsoft 365</a:t>
            </a:r>
            <a:br>
              <a:rPr lang="en-US"/>
            </a:br>
            <a:endParaRPr/>
          </a:p>
        </p:txBody>
      </p:sp>
      <p:sp>
        <p:nvSpPr>
          <p:cNvPr id="564" name="Google Shape;564;g38a55a04c6a_0_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38a55a04c6a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1" name="Google Shape;571;g38a55a04c6a_0_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Las interrupciones eléctricas frecuentes afectan la operación constante de bombas y sistemas, provocando deficiencias en el suministro de agua y dificultando la gestión remota.</a:t>
            </a:r>
            <a:br>
              <a:rPr lang="en-US"/>
            </a:br>
            <a:br>
              <a:rPr lang="en-US"/>
            </a:br>
            <a:r>
              <a:rPr lang="en-US"/>
              <a:t>Origen de imagen: biblioteca de contenido de Microsoft 365</a:t>
            </a:r>
            <a:br>
              <a:rPr lang="en-US"/>
            </a:br>
            <a:endParaRPr/>
          </a:p>
        </p:txBody>
      </p:sp>
      <p:sp>
        <p:nvSpPr>
          <p:cNvPr id="572" name="Google Shape;572;g38a55a04c6a_0_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9" name="Google Shape;579;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Implementar sistemas digitales para el registro, control y facturación permitirá mayor eficiencia, precisión y acceso a información en tiempo real, facilitando la gestión del APR.</a:t>
            </a:r>
            <a:br>
              <a:rPr lang="en-US"/>
            </a:br>
            <a:br>
              <a:rPr lang="en-US"/>
            </a:br>
            <a:r>
              <a:rPr lang="en-US"/>
              <a:t>Origen de imagen: biblioteca de contenido de Microsoft 365</a:t>
            </a:r>
            <a:br>
              <a:rPr lang="en-US"/>
            </a:br>
            <a:endParaRPr/>
          </a:p>
        </p:txBody>
      </p:sp>
      <p:sp>
        <p:nvSpPr>
          <p:cNvPr id="580" name="Google Shape;580;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7" name="Google Shape;587;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Las APR enfrentan múltiples desafíos que afectan su gestión y comunicación. La implementación de soluciones integrales basadas en tecnología y capacitación puede transformar la operación, fortaleciendo el acceso a agua potable segura y mejorando la calidad de vida en comunidades rurales.</a:t>
            </a:r>
            <a:endParaRPr/>
          </a:p>
        </p:txBody>
      </p:sp>
      <p:sp>
        <p:nvSpPr>
          <p:cNvPr id="588" name="Google Shape;588;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8a55a04c6a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0" name="Google Shape;390;g38a55a04c6a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Presentaremos un conjunto de soluciones tecnológicas y administrativas orientadas a optimizar la gestión, mejorar la comunicación y fortalecer la infraestructura en las APR.</a:t>
            </a:r>
            <a:endParaRPr/>
          </a:p>
        </p:txBody>
      </p:sp>
      <p:sp>
        <p:nvSpPr>
          <p:cNvPr id="391" name="Google Shape;391;g38a55a04c6a_0_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38a55a04c6a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6" name="Google Shape;396;g38a55a04c6a_0_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Una solución híbrida que combine sistemas locales y en la nube es esencial para superar problemas frecuentes en las APR, como la baja calidad de señal, los apagones recurrentes y la brecha digital. El sistema local garantiza el funcionamiento continuo durante interrupciones eléctricas o mala conectividad, mientras que la sincronización en la nube facilita el acceso remoto y el respaldo seguro de la información, mejorando la gestión y la atención al usuario en zonas rurales.</a:t>
            </a:r>
            <a:endParaRPr/>
          </a:p>
        </p:txBody>
      </p:sp>
      <p:sp>
        <p:nvSpPr>
          <p:cNvPr id="397" name="Google Shape;397;g38a55a04c6a_0_2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38a55a04c6a_0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4" name="Google Shape;404;g38a55a04c6a_0_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Implementar sistemas digitales para el registro, control y facturación permitirá mayor eficiencia, precisión y acceso a información en tiempo real, facilitando la gestión del APR.</a:t>
            </a:r>
            <a:br>
              <a:rPr lang="en-US"/>
            </a:br>
            <a:br>
              <a:rPr lang="en-US"/>
            </a:br>
            <a:r>
              <a:rPr lang="en-US"/>
              <a:t>Origen de imagen: biblioteca de contenido de Microsoft 365</a:t>
            </a:r>
            <a:br>
              <a:rPr lang="en-US"/>
            </a:br>
            <a:endParaRPr/>
          </a:p>
        </p:txBody>
      </p:sp>
      <p:sp>
        <p:nvSpPr>
          <p:cNvPr id="405" name="Google Shape;405;g38a55a04c6a_0_3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2" name="Google Shape;412;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En esta sección exploraremos las principales dificultades que enfrentan las APR, desde procesos manuales que dificultan el registro y facturación, hasta limitaciones en los métodos de pago y problemas de comunicación con clientes y operadores.</a:t>
            </a:r>
            <a:endParaRPr/>
          </a:p>
        </p:txBody>
      </p:sp>
      <p:sp>
        <p:nvSpPr>
          <p:cNvPr id="413" name="Google Shape;413;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8" name="Google Shape;418;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Los procesos en papel generan retrasos y errores en la facturación y el control de registros. Esto limita la eficiencia operativa y dificulta el acceso a la información oportuna para la toma de decisiones.</a:t>
            </a:r>
            <a:br>
              <a:rPr lang="en-US"/>
            </a:br>
            <a:br>
              <a:rPr lang="en-US"/>
            </a:br>
            <a:r>
              <a:rPr lang="en-US"/>
              <a:t>Origen de imagen: biblioteca de contenido de Microsoft 365</a:t>
            </a:r>
            <a:br>
              <a:rPr lang="en-US"/>
            </a:br>
            <a:endParaRPr/>
          </a:p>
        </p:txBody>
      </p:sp>
      <p:sp>
        <p:nvSpPr>
          <p:cNvPr id="419" name="Google Shape;419;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6" name="Google Shape;42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br>
              <a:rPr lang="en-US"/>
            </a:br>
            <a:r>
              <a:rPr lang="en-US"/>
              <a:t>---</a:t>
            </a:r>
            <a:br>
              <a:rPr lang="en-US"/>
            </a:br>
            <a:r>
              <a:rPr lang="en-US"/>
              <a:t>Los procesos en papel generan retrasos y errores en la facturación y el control de registros. Esto limita la eficiencia operativa y dificulta el acceso a la información oportuna para la toma de decisiones.</a:t>
            </a:r>
            <a:br>
              <a:rPr lang="en-US"/>
            </a:br>
            <a:br>
              <a:rPr lang="en-US"/>
            </a:br>
            <a:r>
              <a:rPr lang="en-US"/>
              <a:t>Origen de imagen: biblioteca de contenido de Microsoft 365</a:t>
            </a:r>
            <a:br>
              <a:rPr lang="en-US"/>
            </a:br>
            <a:endParaRPr/>
          </a:p>
        </p:txBody>
      </p:sp>
      <p:sp>
        <p:nvSpPr>
          <p:cNvPr id="427" name="Google Shape;427;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4" name="Google Shape;434;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br>
              <a:rPr lang="en-US"/>
            </a:br>
            <a:r>
              <a:rPr lang="en-US"/>
              <a:t>La falta de canales efectivos de comunicación genera desinformación, retrasos en la atención de incidencias y una baja participación de la comunidad en la gestión del servicio de agua.</a:t>
            </a:r>
            <a:br>
              <a:rPr lang="en-US"/>
            </a:br>
            <a:br>
              <a:rPr lang="en-US"/>
            </a:br>
            <a:r>
              <a:rPr lang="en-US"/>
              <a:t>Origen de imagen: biblioteca de contenido de Microsoft 365</a:t>
            </a:r>
            <a:br>
              <a:rPr lang="en-US"/>
            </a:br>
            <a:endParaRPr/>
          </a:p>
        </p:txBody>
      </p:sp>
      <p:sp>
        <p:nvSpPr>
          <p:cNvPr id="435" name="Google Shape;435;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type="title">
  <p:cSld name="TITLE">
    <p:bg>
      <p:bgPr>
        <a:solidFill>
          <a:schemeClr val="dk1"/>
        </a:solidFill>
      </p:bgPr>
    </p:bg>
    <p:spTree>
      <p:nvGrpSpPr>
        <p:cNvPr id="15" name="Shape 15"/>
        <p:cNvGrpSpPr/>
        <p:nvPr/>
      </p:nvGrpSpPr>
      <p:grpSpPr>
        <a:xfrm>
          <a:off x="0" y="0"/>
          <a:ext cx="0" cy="0"/>
          <a:chOff x="0" y="0"/>
          <a:chExt cx="0" cy="0"/>
        </a:xfrm>
      </p:grpSpPr>
      <p:sp>
        <p:nvSpPr>
          <p:cNvPr id="16" name="Google Shape;16;p2"/>
          <p:cNvSpPr txBox="1"/>
          <p:nvPr>
            <p:ph type="ctrTitle"/>
          </p:nvPr>
        </p:nvSpPr>
        <p:spPr>
          <a:xfrm>
            <a:off x="429768" y="438912"/>
            <a:ext cx="9317736" cy="445312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2"/>
              </a:buClr>
              <a:buSzPts val="9600"/>
              <a:buFont typeface="Arial"/>
              <a:buNone/>
              <a:defRPr sz="96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429768" y="4965192"/>
            <a:ext cx="5431536" cy="1289304"/>
          </a:xfrm>
          <a:prstGeom prst="rect">
            <a:avLst/>
          </a:prstGeom>
          <a:noFill/>
          <a:ln>
            <a:noFill/>
          </a:ln>
        </p:spPr>
        <p:txBody>
          <a:bodyPr anchorCtr="0" anchor="b" bIns="45700" lIns="91425" spcFirstLastPara="1" rIns="91425" wrap="square" tIns="45700">
            <a:normAutofit/>
          </a:bodyPr>
          <a:lstStyle>
            <a:lvl1pPr lvl="0" algn="l">
              <a:lnSpc>
                <a:spcPct val="120000"/>
              </a:lnSpc>
              <a:spcBef>
                <a:spcPts val="1000"/>
              </a:spcBef>
              <a:spcAft>
                <a:spcPts val="0"/>
              </a:spcAft>
              <a:buClr>
                <a:schemeClr val="lt2"/>
              </a:buClr>
              <a:buSzPts val="1800"/>
              <a:buNone/>
              <a:defRPr sz="1800">
                <a:solidFill>
                  <a:schemeClr val="lt2"/>
                </a:solidFill>
              </a:defRPr>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8" name="Google Shape;18;p2"/>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type="title">
  <p:cSld name="TITLE">
    <p:bg>
      <p:bgPr>
        <a:solidFill>
          <a:schemeClr val="dk1"/>
        </a:solidFill>
      </p:bgPr>
    </p:bg>
    <p:spTree>
      <p:nvGrpSpPr>
        <p:cNvPr id="81" name="Shape 81"/>
        <p:cNvGrpSpPr/>
        <p:nvPr/>
      </p:nvGrpSpPr>
      <p:grpSpPr>
        <a:xfrm>
          <a:off x="0" y="0"/>
          <a:ext cx="0" cy="0"/>
          <a:chOff x="0" y="0"/>
          <a:chExt cx="0" cy="0"/>
        </a:xfrm>
      </p:grpSpPr>
      <p:sp>
        <p:nvSpPr>
          <p:cNvPr id="82" name="Google Shape;82;p12"/>
          <p:cNvSpPr txBox="1"/>
          <p:nvPr>
            <p:ph type="ctrTitle"/>
          </p:nvPr>
        </p:nvSpPr>
        <p:spPr>
          <a:xfrm>
            <a:off x="429768" y="438912"/>
            <a:ext cx="9317736" cy="445312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2"/>
              </a:buClr>
              <a:buSzPts val="9600"/>
              <a:buFont typeface="Arial"/>
              <a:buNone/>
              <a:defRPr sz="96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2"/>
          <p:cNvSpPr txBox="1"/>
          <p:nvPr>
            <p:ph idx="1" type="subTitle"/>
          </p:nvPr>
        </p:nvSpPr>
        <p:spPr>
          <a:xfrm>
            <a:off x="429768" y="4965192"/>
            <a:ext cx="5431536" cy="1289304"/>
          </a:xfrm>
          <a:prstGeom prst="rect">
            <a:avLst/>
          </a:prstGeom>
          <a:noFill/>
          <a:ln>
            <a:noFill/>
          </a:ln>
        </p:spPr>
        <p:txBody>
          <a:bodyPr anchorCtr="0" anchor="b" bIns="45700" lIns="91425" spcFirstLastPara="1" rIns="91425" wrap="square" tIns="45700">
            <a:normAutofit/>
          </a:bodyPr>
          <a:lstStyle>
            <a:lvl1pPr lvl="0" algn="l">
              <a:lnSpc>
                <a:spcPct val="120000"/>
              </a:lnSpc>
              <a:spcBef>
                <a:spcPts val="1000"/>
              </a:spcBef>
              <a:spcAft>
                <a:spcPts val="0"/>
              </a:spcAft>
              <a:buClr>
                <a:schemeClr val="lt2"/>
              </a:buClr>
              <a:buSzPts val="1800"/>
              <a:buNone/>
              <a:defRPr sz="1800">
                <a:solidFill>
                  <a:schemeClr val="lt2"/>
                </a:solidFill>
              </a:defRPr>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84" name="Google Shape;84;p12"/>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p:cSld name="Title 2">
    <p:bg>
      <p:bgPr>
        <a:solidFill>
          <a:schemeClr val="dk1"/>
        </a:solidFill>
      </p:bgPr>
    </p:bg>
    <p:spTree>
      <p:nvGrpSpPr>
        <p:cNvPr id="87" name="Shape 87"/>
        <p:cNvGrpSpPr/>
        <p:nvPr/>
      </p:nvGrpSpPr>
      <p:grpSpPr>
        <a:xfrm>
          <a:off x="0" y="0"/>
          <a:ext cx="0" cy="0"/>
          <a:chOff x="0" y="0"/>
          <a:chExt cx="0" cy="0"/>
        </a:xfrm>
      </p:grpSpPr>
      <p:sp>
        <p:nvSpPr>
          <p:cNvPr id="88" name="Google Shape;88;p13"/>
          <p:cNvSpPr txBox="1"/>
          <p:nvPr>
            <p:ph type="ctrTitle"/>
          </p:nvPr>
        </p:nvSpPr>
        <p:spPr>
          <a:xfrm>
            <a:off x="1408176" y="1536192"/>
            <a:ext cx="9171432" cy="261518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5400"/>
              <a:buFont typeface="Arial"/>
              <a:buNone/>
              <a:defRPr sz="54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13"/>
          <p:cNvSpPr txBox="1"/>
          <p:nvPr>
            <p:ph idx="1" type="subTitle"/>
          </p:nvPr>
        </p:nvSpPr>
        <p:spPr>
          <a:xfrm>
            <a:off x="1408176" y="4427554"/>
            <a:ext cx="9171432" cy="1143000"/>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lt2"/>
              </a:buClr>
              <a:buSzPts val="1800"/>
              <a:buNone/>
              <a:defRPr sz="1800">
                <a:solidFill>
                  <a:schemeClr val="lt2"/>
                </a:solidFill>
              </a:defRPr>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90" name="Google Shape;90;p13"/>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3"/>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3"/>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3">
  <p:cSld name="Title 3">
    <p:bg>
      <p:bgPr>
        <a:solidFill>
          <a:schemeClr val="dk1"/>
        </a:solidFill>
      </p:bgPr>
    </p:bg>
    <p:spTree>
      <p:nvGrpSpPr>
        <p:cNvPr id="93" name="Shape 93"/>
        <p:cNvGrpSpPr/>
        <p:nvPr/>
      </p:nvGrpSpPr>
      <p:grpSpPr>
        <a:xfrm>
          <a:off x="0" y="0"/>
          <a:ext cx="0" cy="0"/>
          <a:chOff x="0" y="0"/>
          <a:chExt cx="0" cy="0"/>
        </a:xfrm>
      </p:grpSpPr>
      <p:sp>
        <p:nvSpPr>
          <p:cNvPr id="94" name="Google Shape;94;p14"/>
          <p:cNvSpPr txBox="1"/>
          <p:nvPr>
            <p:ph type="ctrTitle"/>
          </p:nvPr>
        </p:nvSpPr>
        <p:spPr>
          <a:xfrm>
            <a:off x="429768" y="438912"/>
            <a:ext cx="11494008" cy="465429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2"/>
              </a:buClr>
              <a:buSzPts val="12500"/>
              <a:buFont typeface="Arial"/>
              <a:buNone/>
              <a:defRPr sz="125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14"/>
          <p:cNvSpPr txBox="1"/>
          <p:nvPr>
            <p:ph idx="1" type="subTitle"/>
          </p:nvPr>
        </p:nvSpPr>
        <p:spPr>
          <a:xfrm>
            <a:off x="429768" y="5093208"/>
            <a:ext cx="5669280" cy="1161288"/>
          </a:xfrm>
          <a:prstGeom prst="rect">
            <a:avLst/>
          </a:prstGeom>
          <a:noFill/>
          <a:ln>
            <a:noFill/>
          </a:ln>
        </p:spPr>
        <p:txBody>
          <a:bodyPr anchorCtr="0" anchor="b" bIns="45700" lIns="91425" spcFirstLastPara="1" rIns="91425" wrap="square" tIns="45700">
            <a:normAutofit/>
          </a:bodyPr>
          <a:lstStyle>
            <a:lvl1pPr lvl="0" algn="l">
              <a:lnSpc>
                <a:spcPct val="120000"/>
              </a:lnSpc>
              <a:spcBef>
                <a:spcPts val="1000"/>
              </a:spcBef>
              <a:spcAft>
                <a:spcPts val="0"/>
              </a:spcAft>
              <a:buClr>
                <a:schemeClr val="lt2"/>
              </a:buClr>
              <a:buSzPts val="1800"/>
              <a:buNone/>
              <a:defRPr sz="1800">
                <a:solidFill>
                  <a:schemeClr val="lt2"/>
                </a:solidFill>
              </a:defRPr>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96" name="Google Shape;96;p14"/>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14"/>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4"/>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hoto 1">
  <p:cSld name="Title, Photo 1">
    <p:bg>
      <p:bgPr>
        <a:solidFill>
          <a:schemeClr val="dk1"/>
        </a:solidFill>
      </p:bgPr>
    </p:bg>
    <p:spTree>
      <p:nvGrpSpPr>
        <p:cNvPr id="99" name="Shape 99"/>
        <p:cNvGrpSpPr/>
        <p:nvPr/>
      </p:nvGrpSpPr>
      <p:grpSpPr>
        <a:xfrm>
          <a:off x="0" y="0"/>
          <a:ext cx="0" cy="0"/>
          <a:chOff x="0" y="0"/>
          <a:chExt cx="0" cy="0"/>
        </a:xfrm>
      </p:grpSpPr>
      <p:sp>
        <p:nvSpPr>
          <p:cNvPr id="100" name="Google Shape;100;p15"/>
          <p:cNvSpPr txBox="1"/>
          <p:nvPr>
            <p:ph type="ctrTitle"/>
          </p:nvPr>
        </p:nvSpPr>
        <p:spPr>
          <a:xfrm>
            <a:off x="429768" y="5276088"/>
            <a:ext cx="11347704" cy="78638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2"/>
              </a:buClr>
              <a:buSzPts val="4400"/>
              <a:buFont typeface="Arial"/>
              <a:buNone/>
              <a:defRPr sz="44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1" name="Google Shape;101;p15"/>
          <p:cNvSpPr txBox="1"/>
          <p:nvPr>
            <p:ph idx="1" type="subTitle"/>
          </p:nvPr>
        </p:nvSpPr>
        <p:spPr>
          <a:xfrm>
            <a:off x="429768" y="5980176"/>
            <a:ext cx="11347704" cy="530352"/>
          </a:xfrm>
          <a:prstGeom prst="rect">
            <a:avLst/>
          </a:prstGeom>
          <a:noFill/>
          <a:ln>
            <a:noFill/>
          </a:ln>
        </p:spPr>
        <p:txBody>
          <a:bodyPr anchorCtr="0" anchor="t" bIns="45700" lIns="91425" spcFirstLastPara="1" rIns="91425" wrap="square" tIns="45700">
            <a:normAutofit/>
          </a:bodyPr>
          <a:lstStyle>
            <a:lvl1pPr lvl="0" algn="l">
              <a:lnSpc>
                <a:spcPct val="120000"/>
              </a:lnSpc>
              <a:spcBef>
                <a:spcPts val="1000"/>
              </a:spcBef>
              <a:spcAft>
                <a:spcPts val="0"/>
              </a:spcAft>
              <a:buClr>
                <a:schemeClr val="lt2"/>
              </a:buClr>
              <a:buSzPts val="1800"/>
              <a:buNone/>
              <a:defRPr sz="1800">
                <a:solidFill>
                  <a:schemeClr val="lt2"/>
                </a:solidFill>
              </a:defRPr>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pic>
        <p:nvPicPr>
          <p:cNvPr id="102" name="Google Shape;102;p15"/>
          <p:cNvPicPr preferRelativeResize="0"/>
          <p:nvPr>
            <p:ph idx="2" type="pic"/>
          </p:nvPr>
        </p:nvPicPr>
        <p:blipFill/>
        <p:spPr>
          <a:xfrm>
            <a:off x="342901" y="343038"/>
            <a:ext cx="11506200" cy="4792766"/>
          </a:xfrm>
          <a:prstGeom prst="rect">
            <a:avLst/>
          </a:prstGeom>
          <a:blipFill rotWithShape="1">
            <a:blip r:embed="rId2">
              <a:alphaModFix/>
            </a:blip>
            <a:stretch>
              <a:fillRect b="0" l="0" r="0" t="0"/>
            </a:stretch>
          </a:blipFill>
          <a:ln>
            <a:noFill/>
          </a:ln>
        </p:spPr>
      </p:pic>
      <p:sp>
        <p:nvSpPr>
          <p:cNvPr id="103" name="Google Shape;103;p15"/>
          <p:cNvSpPr txBox="1"/>
          <p:nvPr>
            <p:ph idx="10" type="dt"/>
          </p:nvPr>
        </p:nvSpPr>
        <p:spPr>
          <a:xfrm>
            <a:off x="137160" y="651967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5"/>
          <p:cNvSpPr txBox="1"/>
          <p:nvPr>
            <p:ph idx="11" type="ftr"/>
          </p:nvPr>
        </p:nvSpPr>
        <p:spPr>
          <a:xfrm>
            <a:off x="8876521" y="651967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5"/>
          <p:cNvSpPr txBox="1"/>
          <p:nvPr>
            <p:ph idx="12" type="sldNum"/>
          </p:nvPr>
        </p:nvSpPr>
        <p:spPr>
          <a:xfrm>
            <a:off x="11632162" y="651967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hoto 2">
  <p:cSld name="Title, Photo 2">
    <p:bg>
      <p:bgPr>
        <a:solidFill>
          <a:schemeClr val="dk1"/>
        </a:solidFill>
      </p:bgPr>
    </p:bg>
    <p:spTree>
      <p:nvGrpSpPr>
        <p:cNvPr id="106" name="Shape 106"/>
        <p:cNvGrpSpPr/>
        <p:nvPr/>
      </p:nvGrpSpPr>
      <p:grpSpPr>
        <a:xfrm>
          <a:off x="0" y="0"/>
          <a:ext cx="0" cy="0"/>
          <a:chOff x="0" y="0"/>
          <a:chExt cx="0" cy="0"/>
        </a:xfrm>
      </p:grpSpPr>
      <p:sp>
        <p:nvSpPr>
          <p:cNvPr id="107" name="Google Shape;107;p16"/>
          <p:cNvSpPr txBox="1"/>
          <p:nvPr>
            <p:ph type="ctrTitle"/>
          </p:nvPr>
        </p:nvSpPr>
        <p:spPr>
          <a:xfrm>
            <a:off x="429768" y="411480"/>
            <a:ext cx="4590288" cy="373989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2"/>
              </a:buClr>
              <a:buSzPts val="5200"/>
              <a:buFont typeface="Arial"/>
              <a:buNone/>
              <a:defRPr sz="52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6"/>
          <p:cNvSpPr txBox="1"/>
          <p:nvPr>
            <p:ph idx="1" type="subTitle"/>
          </p:nvPr>
        </p:nvSpPr>
        <p:spPr>
          <a:xfrm>
            <a:off x="429768" y="4873752"/>
            <a:ext cx="4206240" cy="1380744"/>
          </a:xfrm>
          <a:prstGeom prst="rect">
            <a:avLst/>
          </a:prstGeom>
          <a:noFill/>
          <a:ln>
            <a:noFill/>
          </a:ln>
        </p:spPr>
        <p:txBody>
          <a:bodyPr anchorCtr="0" anchor="b" bIns="45700" lIns="91425" spcFirstLastPara="1" rIns="91425" wrap="square" tIns="45700">
            <a:normAutofit/>
          </a:bodyPr>
          <a:lstStyle>
            <a:lvl1pPr lvl="0" algn="l">
              <a:lnSpc>
                <a:spcPct val="120000"/>
              </a:lnSpc>
              <a:spcBef>
                <a:spcPts val="1000"/>
              </a:spcBef>
              <a:spcAft>
                <a:spcPts val="0"/>
              </a:spcAft>
              <a:buClr>
                <a:schemeClr val="lt2"/>
              </a:buClr>
              <a:buSzPts val="1800"/>
              <a:buNone/>
              <a:defRPr sz="1800">
                <a:solidFill>
                  <a:schemeClr val="lt2"/>
                </a:solidFill>
              </a:defRPr>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pic>
        <p:nvPicPr>
          <p:cNvPr id="109" name="Google Shape;109;p16"/>
          <p:cNvPicPr preferRelativeResize="0"/>
          <p:nvPr>
            <p:ph idx="2" type="pic"/>
          </p:nvPr>
        </p:nvPicPr>
        <p:blipFill/>
        <p:spPr>
          <a:xfrm>
            <a:off x="5591348" y="343038"/>
            <a:ext cx="6257031" cy="6172200"/>
          </a:xfrm>
          <a:prstGeom prst="rect">
            <a:avLst/>
          </a:prstGeom>
          <a:blipFill rotWithShape="1">
            <a:blip r:embed="rId2">
              <a:alphaModFix/>
            </a:blip>
            <a:stretch>
              <a:fillRect b="0" l="0" r="0" t="0"/>
            </a:stretch>
          </a:blipFill>
          <a:ln>
            <a:noFill/>
          </a:ln>
        </p:spPr>
      </p:pic>
      <p:sp>
        <p:nvSpPr>
          <p:cNvPr id="110" name="Google Shape;110;p16"/>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16"/>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16"/>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hoto 3">
  <p:cSld name="Title, Photo 3">
    <p:bg>
      <p:bgPr>
        <a:solidFill>
          <a:schemeClr val="dk1"/>
        </a:solidFill>
      </p:bgPr>
    </p:bg>
    <p:spTree>
      <p:nvGrpSpPr>
        <p:cNvPr id="113" name="Shape 113"/>
        <p:cNvGrpSpPr/>
        <p:nvPr/>
      </p:nvGrpSpPr>
      <p:grpSpPr>
        <a:xfrm>
          <a:off x="0" y="0"/>
          <a:ext cx="0" cy="0"/>
          <a:chOff x="0" y="0"/>
          <a:chExt cx="0" cy="0"/>
        </a:xfrm>
      </p:grpSpPr>
      <p:sp>
        <p:nvSpPr>
          <p:cNvPr id="114" name="Google Shape;114;p17"/>
          <p:cNvSpPr txBox="1"/>
          <p:nvPr>
            <p:ph type="ctrTitle"/>
          </p:nvPr>
        </p:nvSpPr>
        <p:spPr>
          <a:xfrm>
            <a:off x="429768" y="411480"/>
            <a:ext cx="5330952" cy="373989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2"/>
              </a:buClr>
              <a:buSzPts val="6600"/>
              <a:buFont typeface="Arial"/>
              <a:buNone/>
              <a:defRPr sz="66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17"/>
          <p:cNvSpPr txBox="1"/>
          <p:nvPr>
            <p:ph idx="1" type="subTitle"/>
          </p:nvPr>
        </p:nvSpPr>
        <p:spPr>
          <a:xfrm>
            <a:off x="429768" y="4873752"/>
            <a:ext cx="4517136" cy="1380744"/>
          </a:xfrm>
          <a:prstGeom prst="rect">
            <a:avLst/>
          </a:prstGeom>
          <a:noFill/>
          <a:ln>
            <a:noFill/>
          </a:ln>
        </p:spPr>
        <p:txBody>
          <a:bodyPr anchorCtr="0" anchor="b" bIns="45700" lIns="91425" spcFirstLastPara="1" rIns="91425" wrap="square" tIns="45700">
            <a:normAutofit/>
          </a:bodyPr>
          <a:lstStyle>
            <a:lvl1pPr lvl="0" algn="l">
              <a:lnSpc>
                <a:spcPct val="120000"/>
              </a:lnSpc>
              <a:spcBef>
                <a:spcPts val="1000"/>
              </a:spcBef>
              <a:spcAft>
                <a:spcPts val="0"/>
              </a:spcAft>
              <a:buClr>
                <a:schemeClr val="lt2"/>
              </a:buClr>
              <a:buSzPts val="1800"/>
              <a:buNone/>
              <a:defRPr sz="1800">
                <a:solidFill>
                  <a:schemeClr val="lt2"/>
                </a:solidFill>
              </a:defRPr>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16" name="Google Shape;116;p17"/>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17"/>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17"/>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119" name="Google Shape;119;p17"/>
          <p:cNvPicPr preferRelativeResize="0"/>
          <p:nvPr>
            <p:ph idx="2" type="pic"/>
          </p:nvPr>
        </p:nvPicPr>
        <p:blipFill/>
        <p:spPr>
          <a:xfrm>
            <a:off x="6517247" y="342900"/>
            <a:ext cx="5334000" cy="6172200"/>
          </a:xfrm>
          <a:prstGeom prst="rect">
            <a:avLst/>
          </a:prstGeom>
          <a:blipFill rotWithShape="1">
            <a:blip r:embed="rId2">
              <a:alphaModFix/>
            </a:blip>
            <a:stretch>
              <a:fillRect b="0" l="0" r="0" t="0"/>
            </a:stretch>
          </a:blipFill>
          <a:ln>
            <a:noFill/>
          </a:ln>
        </p:spPr>
      </p:pic>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hoto 4">
  <p:cSld name="Title, Photo 4">
    <p:bg>
      <p:bgPr>
        <a:solidFill>
          <a:schemeClr val="dk1"/>
        </a:solidFill>
      </p:bgPr>
    </p:bg>
    <p:spTree>
      <p:nvGrpSpPr>
        <p:cNvPr id="120" name="Shape 120"/>
        <p:cNvGrpSpPr/>
        <p:nvPr/>
      </p:nvGrpSpPr>
      <p:grpSpPr>
        <a:xfrm>
          <a:off x="0" y="0"/>
          <a:ext cx="0" cy="0"/>
          <a:chOff x="0" y="0"/>
          <a:chExt cx="0" cy="0"/>
        </a:xfrm>
      </p:grpSpPr>
      <p:sp>
        <p:nvSpPr>
          <p:cNvPr id="121" name="Google Shape;121;p18"/>
          <p:cNvSpPr txBox="1"/>
          <p:nvPr>
            <p:ph type="ctrTitle"/>
          </p:nvPr>
        </p:nvSpPr>
        <p:spPr>
          <a:xfrm>
            <a:off x="7269480" y="411480"/>
            <a:ext cx="4361688" cy="396849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2"/>
              </a:buClr>
              <a:buSzPts val="5400"/>
              <a:buFont typeface="Arial"/>
              <a:buNone/>
              <a:defRPr sz="54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18"/>
          <p:cNvSpPr txBox="1"/>
          <p:nvPr>
            <p:ph idx="1" type="subTitle"/>
          </p:nvPr>
        </p:nvSpPr>
        <p:spPr>
          <a:xfrm>
            <a:off x="7269480" y="4873752"/>
            <a:ext cx="4206240" cy="1380744"/>
          </a:xfrm>
          <a:prstGeom prst="rect">
            <a:avLst/>
          </a:prstGeom>
          <a:noFill/>
          <a:ln>
            <a:noFill/>
          </a:ln>
        </p:spPr>
        <p:txBody>
          <a:bodyPr anchorCtr="0" anchor="b" bIns="45700" lIns="91425" spcFirstLastPara="1" rIns="91425" wrap="square" tIns="45700">
            <a:normAutofit/>
          </a:bodyPr>
          <a:lstStyle>
            <a:lvl1pPr lvl="0" algn="l">
              <a:lnSpc>
                <a:spcPct val="120000"/>
              </a:lnSpc>
              <a:spcBef>
                <a:spcPts val="1000"/>
              </a:spcBef>
              <a:spcAft>
                <a:spcPts val="0"/>
              </a:spcAft>
              <a:buClr>
                <a:schemeClr val="lt2"/>
              </a:buClr>
              <a:buSzPts val="1800"/>
              <a:buNone/>
              <a:defRPr sz="1800">
                <a:solidFill>
                  <a:schemeClr val="lt2"/>
                </a:solidFill>
              </a:defRPr>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pic>
        <p:nvPicPr>
          <p:cNvPr id="123" name="Google Shape;123;p18"/>
          <p:cNvPicPr preferRelativeResize="0"/>
          <p:nvPr>
            <p:ph idx="2" type="pic"/>
          </p:nvPr>
        </p:nvPicPr>
        <p:blipFill/>
        <p:spPr>
          <a:xfrm>
            <a:off x="347472" y="343038"/>
            <a:ext cx="6257031" cy="6172200"/>
          </a:xfrm>
          <a:prstGeom prst="rect">
            <a:avLst/>
          </a:prstGeom>
          <a:blipFill rotWithShape="1">
            <a:blip r:embed="rId2">
              <a:alphaModFix/>
            </a:blip>
            <a:stretch>
              <a:fillRect b="0" l="0" r="0" t="0"/>
            </a:stretch>
          </a:blipFill>
          <a:ln>
            <a:noFill/>
          </a:ln>
        </p:spPr>
      </p:pic>
      <p:sp>
        <p:nvSpPr>
          <p:cNvPr id="124" name="Google Shape;124;p18"/>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18"/>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8"/>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127" name="Shape 127"/>
        <p:cNvGrpSpPr/>
        <p:nvPr/>
      </p:nvGrpSpPr>
      <p:grpSpPr>
        <a:xfrm>
          <a:off x="0" y="0"/>
          <a:ext cx="0" cy="0"/>
          <a:chOff x="0" y="0"/>
          <a:chExt cx="0" cy="0"/>
        </a:xfrm>
      </p:grpSpPr>
      <p:sp>
        <p:nvSpPr>
          <p:cNvPr id="128" name="Google Shape;128;p19"/>
          <p:cNvSpPr/>
          <p:nvPr/>
        </p:nvSpPr>
        <p:spPr>
          <a:xfrm>
            <a:off x="0" y="0"/>
            <a:ext cx="12192000" cy="6858000"/>
          </a:xfrm>
          <a:prstGeom prst="rect">
            <a:avLst/>
          </a:prstGeom>
          <a:solidFill>
            <a:srgbClr val="2F4D4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9" name="Google Shape;129;p19"/>
          <p:cNvSpPr txBox="1"/>
          <p:nvPr>
            <p:ph type="title"/>
          </p:nvPr>
        </p:nvSpPr>
        <p:spPr>
          <a:xfrm>
            <a:off x="429768" y="1810512"/>
            <a:ext cx="7772400" cy="456285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2"/>
              </a:buClr>
              <a:buSzPts val="8000"/>
              <a:buFont typeface="Arial"/>
              <a:buNone/>
              <a:defRPr sz="8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0" name="Google Shape;130;p19"/>
          <p:cNvSpPr txBox="1"/>
          <p:nvPr>
            <p:ph idx="1" type="body"/>
          </p:nvPr>
        </p:nvSpPr>
        <p:spPr>
          <a:xfrm>
            <a:off x="429768" y="429768"/>
            <a:ext cx="7772400" cy="78638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2"/>
              </a:buClr>
              <a:buSzPts val="2000"/>
              <a:buNone/>
              <a:defRPr sz="2000">
                <a:solidFill>
                  <a:schemeClr val="lt2"/>
                </a:solidFill>
              </a:defRPr>
            </a:lvl1pPr>
            <a:lvl2pPr indent="-228600" lvl="1" marL="914400" algn="l">
              <a:lnSpc>
                <a:spcPct val="120000"/>
              </a:lnSpc>
              <a:spcBef>
                <a:spcPts val="500"/>
              </a:spcBef>
              <a:spcAft>
                <a:spcPts val="0"/>
              </a:spcAft>
              <a:buClr>
                <a:schemeClr val="lt1"/>
              </a:buClr>
              <a:buSzPts val="2000"/>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131" name="Google Shape;131;p19"/>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9"/>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19"/>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Header">
  <p:cSld name="1_Section Header">
    <p:bg>
      <p:bgPr>
        <a:solidFill>
          <a:schemeClr val="lt2"/>
        </a:solidFill>
      </p:bgPr>
    </p:bg>
    <p:spTree>
      <p:nvGrpSpPr>
        <p:cNvPr id="134" name="Shape 134"/>
        <p:cNvGrpSpPr/>
        <p:nvPr/>
      </p:nvGrpSpPr>
      <p:grpSpPr>
        <a:xfrm>
          <a:off x="0" y="0"/>
          <a:ext cx="0" cy="0"/>
          <a:chOff x="0" y="0"/>
          <a:chExt cx="0" cy="0"/>
        </a:xfrm>
      </p:grpSpPr>
      <p:sp>
        <p:nvSpPr>
          <p:cNvPr id="135" name="Google Shape;135;p20"/>
          <p:cNvSpPr txBox="1"/>
          <p:nvPr>
            <p:ph type="title"/>
          </p:nvPr>
        </p:nvSpPr>
        <p:spPr>
          <a:xfrm>
            <a:off x="429768" y="1810512"/>
            <a:ext cx="7772400" cy="456285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8000"/>
              <a:buFont typeface="Arial"/>
              <a:buNone/>
              <a:defRPr sz="8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20"/>
          <p:cNvSpPr txBox="1"/>
          <p:nvPr>
            <p:ph idx="1" type="body"/>
          </p:nvPr>
        </p:nvSpPr>
        <p:spPr>
          <a:xfrm>
            <a:off x="429768" y="429768"/>
            <a:ext cx="7772400" cy="78638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2000"/>
              <a:buNone/>
              <a:defRPr sz="2000">
                <a:solidFill>
                  <a:schemeClr val="dk1"/>
                </a:solidFill>
              </a:defRPr>
            </a:lvl1pPr>
            <a:lvl2pPr indent="-228600" lvl="1" marL="914400" algn="l">
              <a:lnSpc>
                <a:spcPct val="120000"/>
              </a:lnSpc>
              <a:spcBef>
                <a:spcPts val="500"/>
              </a:spcBef>
              <a:spcAft>
                <a:spcPts val="0"/>
              </a:spcAft>
              <a:buClr>
                <a:schemeClr val="lt1"/>
              </a:buClr>
              <a:buSzPts val="2000"/>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137" name="Google Shape;137;p20"/>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20"/>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20"/>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dk1"/>
                </a:solidFill>
                <a:latin typeface="Arial"/>
                <a:ea typeface="Arial"/>
                <a:cs typeface="Arial"/>
                <a:sym typeface="Arial"/>
              </a:defRPr>
            </a:lvl1pPr>
            <a:lvl2pPr indent="0" lvl="1" marL="0" algn="r">
              <a:spcBef>
                <a:spcPts val="0"/>
              </a:spcBef>
              <a:buNone/>
              <a:defRPr b="0" i="0" sz="800" u="none" cap="none" strike="noStrike">
                <a:solidFill>
                  <a:schemeClr val="dk1"/>
                </a:solidFill>
                <a:latin typeface="Arial"/>
                <a:ea typeface="Arial"/>
                <a:cs typeface="Arial"/>
                <a:sym typeface="Arial"/>
              </a:defRPr>
            </a:lvl2pPr>
            <a:lvl3pPr indent="0" lvl="2" marL="0" algn="r">
              <a:spcBef>
                <a:spcPts val="0"/>
              </a:spcBef>
              <a:buNone/>
              <a:defRPr b="0" i="0" sz="800" u="none" cap="none" strike="noStrike">
                <a:solidFill>
                  <a:schemeClr val="dk1"/>
                </a:solidFill>
                <a:latin typeface="Arial"/>
                <a:ea typeface="Arial"/>
                <a:cs typeface="Arial"/>
                <a:sym typeface="Arial"/>
              </a:defRPr>
            </a:lvl3pPr>
            <a:lvl4pPr indent="0" lvl="3" marL="0" algn="r">
              <a:spcBef>
                <a:spcPts val="0"/>
              </a:spcBef>
              <a:buNone/>
              <a:defRPr b="0" i="0" sz="800" u="none" cap="none" strike="noStrike">
                <a:solidFill>
                  <a:schemeClr val="dk1"/>
                </a:solidFill>
                <a:latin typeface="Arial"/>
                <a:ea typeface="Arial"/>
                <a:cs typeface="Arial"/>
                <a:sym typeface="Arial"/>
              </a:defRPr>
            </a:lvl4pPr>
            <a:lvl5pPr indent="0" lvl="4" marL="0" algn="r">
              <a:spcBef>
                <a:spcPts val="0"/>
              </a:spcBef>
              <a:buNone/>
              <a:defRPr b="0" i="0" sz="800" u="none" cap="none" strike="noStrike">
                <a:solidFill>
                  <a:schemeClr val="dk1"/>
                </a:solidFill>
                <a:latin typeface="Arial"/>
                <a:ea typeface="Arial"/>
                <a:cs typeface="Arial"/>
                <a:sym typeface="Arial"/>
              </a:defRPr>
            </a:lvl5pPr>
            <a:lvl6pPr indent="0" lvl="5" marL="0" algn="r">
              <a:spcBef>
                <a:spcPts val="0"/>
              </a:spcBef>
              <a:buNone/>
              <a:defRPr b="0" i="0" sz="800" u="none" cap="none" strike="noStrike">
                <a:solidFill>
                  <a:schemeClr val="dk1"/>
                </a:solidFill>
                <a:latin typeface="Arial"/>
                <a:ea typeface="Arial"/>
                <a:cs typeface="Arial"/>
                <a:sym typeface="Arial"/>
              </a:defRPr>
            </a:lvl6pPr>
            <a:lvl7pPr indent="0" lvl="6" marL="0" algn="r">
              <a:spcBef>
                <a:spcPts val="0"/>
              </a:spcBef>
              <a:buNone/>
              <a:defRPr b="0" i="0" sz="800" u="none" cap="none" strike="noStrike">
                <a:solidFill>
                  <a:schemeClr val="dk1"/>
                </a:solidFill>
                <a:latin typeface="Arial"/>
                <a:ea typeface="Arial"/>
                <a:cs typeface="Arial"/>
                <a:sym typeface="Arial"/>
              </a:defRPr>
            </a:lvl7pPr>
            <a:lvl8pPr indent="0" lvl="7" marL="0" algn="r">
              <a:spcBef>
                <a:spcPts val="0"/>
              </a:spcBef>
              <a:buNone/>
              <a:defRPr b="0" i="0" sz="800" u="none" cap="none" strike="noStrike">
                <a:solidFill>
                  <a:schemeClr val="dk1"/>
                </a:solidFill>
                <a:latin typeface="Arial"/>
                <a:ea typeface="Arial"/>
                <a:cs typeface="Arial"/>
                <a:sym typeface="Arial"/>
              </a:defRPr>
            </a:lvl8pPr>
            <a:lvl9pPr indent="0" lvl="8" marL="0" algn="r">
              <a:spcBef>
                <a:spcPts val="0"/>
              </a:spcBef>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2">
  <p:cSld name="Agenda 2">
    <p:bg>
      <p:bgPr>
        <a:solidFill>
          <a:schemeClr val="lt2"/>
        </a:solidFill>
      </p:bgPr>
    </p:bg>
    <p:spTree>
      <p:nvGrpSpPr>
        <p:cNvPr id="140" name="Shape 140"/>
        <p:cNvGrpSpPr/>
        <p:nvPr/>
      </p:nvGrpSpPr>
      <p:grpSpPr>
        <a:xfrm>
          <a:off x="0" y="0"/>
          <a:ext cx="0" cy="0"/>
          <a:chOff x="0" y="0"/>
          <a:chExt cx="0" cy="0"/>
        </a:xfrm>
      </p:grpSpPr>
      <p:sp>
        <p:nvSpPr>
          <p:cNvPr id="141" name="Google Shape;141;p21"/>
          <p:cNvSpPr txBox="1"/>
          <p:nvPr>
            <p:ph type="title"/>
          </p:nvPr>
        </p:nvSpPr>
        <p:spPr>
          <a:xfrm>
            <a:off x="7644383" y="1012952"/>
            <a:ext cx="4023360" cy="163677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800"/>
              <a:buFont typeface="Arial"/>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142" name="Google Shape;142;p21"/>
          <p:cNvPicPr preferRelativeResize="0"/>
          <p:nvPr>
            <p:ph idx="2" type="pic"/>
          </p:nvPr>
        </p:nvPicPr>
        <p:blipFill/>
        <p:spPr>
          <a:xfrm>
            <a:off x="342901" y="345109"/>
            <a:ext cx="6714969" cy="6163508"/>
          </a:xfrm>
          <a:prstGeom prst="rect">
            <a:avLst/>
          </a:prstGeom>
          <a:blipFill rotWithShape="1">
            <a:blip r:embed="rId2">
              <a:alphaModFix/>
            </a:blip>
            <a:stretch>
              <a:fillRect b="0" l="0" r="0" t="0"/>
            </a:stretch>
          </a:blipFill>
          <a:ln>
            <a:noFill/>
          </a:ln>
        </p:spPr>
      </p:pic>
      <p:sp>
        <p:nvSpPr>
          <p:cNvPr id="143" name="Google Shape;143;p21"/>
          <p:cNvSpPr txBox="1"/>
          <p:nvPr>
            <p:ph idx="1" type="body"/>
          </p:nvPr>
        </p:nvSpPr>
        <p:spPr>
          <a:xfrm>
            <a:off x="7644384" y="2896616"/>
            <a:ext cx="4023360" cy="336499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Font typeface="Arial"/>
              <a:buAutoNum type="arabicPeriod"/>
              <a:defRPr/>
            </a:lvl1pPr>
            <a:lvl2pPr indent="-330200" lvl="1" marL="914400" algn="l">
              <a:lnSpc>
                <a:spcPct val="120000"/>
              </a:lnSpc>
              <a:spcBef>
                <a:spcPts val="500"/>
              </a:spcBef>
              <a:spcAft>
                <a:spcPts val="0"/>
              </a:spcAft>
              <a:buClr>
                <a:schemeClr val="dk1"/>
              </a:buClr>
              <a:buSzPts val="1600"/>
              <a:buFont typeface="Arial"/>
              <a:buAutoNum type="arabicPeriod"/>
              <a:defRPr/>
            </a:lvl2pPr>
            <a:lvl3pPr indent="-317500" lvl="2" marL="1371600" algn="l">
              <a:lnSpc>
                <a:spcPct val="120000"/>
              </a:lnSpc>
              <a:spcBef>
                <a:spcPts val="500"/>
              </a:spcBef>
              <a:spcAft>
                <a:spcPts val="0"/>
              </a:spcAft>
              <a:buClr>
                <a:schemeClr val="dk1"/>
              </a:buClr>
              <a:buSzPts val="1400"/>
              <a:buFont typeface="Arial"/>
              <a:buAutoNum type="arabicPeriod"/>
              <a:defRPr/>
            </a:lvl3pPr>
            <a:lvl4pPr indent="-304800" lvl="3" marL="1828800" algn="l">
              <a:lnSpc>
                <a:spcPct val="120000"/>
              </a:lnSpc>
              <a:spcBef>
                <a:spcPts val="500"/>
              </a:spcBef>
              <a:spcAft>
                <a:spcPts val="0"/>
              </a:spcAft>
              <a:buClr>
                <a:schemeClr val="dk1"/>
              </a:buClr>
              <a:buSzPts val="1200"/>
              <a:buFont typeface="Arial"/>
              <a:buAutoNum type="arabicPeriod"/>
              <a:defRPr/>
            </a:lvl4pPr>
            <a:lvl5pPr indent="-298450" lvl="4" marL="2286000" algn="l">
              <a:lnSpc>
                <a:spcPct val="120000"/>
              </a:lnSpc>
              <a:spcBef>
                <a:spcPts val="500"/>
              </a:spcBef>
              <a:spcAft>
                <a:spcPts val="0"/>
              </a:spcAft>
              <a:buClr>
                <a:schemeClr val="dk1"/>
              </a:buClr>
              <a:buSzPts val="1100"/>
              <a:buFont typeface="Arial"/>
              <a:buAutoNum type="arabicPeriod"/>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4" name="Google Shape;144;p21"/>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21"/>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21"/>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21" name="Shape 21"/>
        <p:cNvGrpSpPr/>
        <p:nvPr/>
      </p:nvGrpSpPr>
      <p:grpSpPr>
        <a:xfrm>
          <a:off x="0" y="0"/>
          <a:ext cx="0" cy="0"/>
          <a:chOff x="0" y="0"/>
          <a:chExt cx="0" cy="0"/>
        </a:xfrm>
      </p:grpSpPr>
      <p:sp>
        <p:nvSpPr>
          <p:cNvPr id="22" name="Google Shape;22;p3"/>
          <p:cNvSpPr/>
          <p:nvPr/>
        </p:nvSpPr>
        <p:spPr>
          <a:xfrm>
            <a:off x="0" y="0"/>
            <a:ext cx="12192000" cy="6858000"/>
          </a:xfrm>
          <a:prstGeom prst="rect">
            <a:avLst/>
          </a:prstGeom>
          <a:solidFill>
            <a:srgbClr val="2F4D4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3" name="Google Shape;23;p3"/>
          <p:cNvSpPr txBox="1"/>
          <p:nvPr>
            <p:ph type="title"/>
          </p:nvPr>
        </p:nvSpPr>
        <p:spPr>
          <a:xfrm>
            <a:off x="429768" y="1810512"/>
            <a:ext cx="7772400" cy="456285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2"/>
              </a:buClr>
              <a:buSzPts val="8000"/>
              <a:buFont typeface="Arial"/>
              <a:buNone/>
              <a:defRPr sz="8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body"/>
          </p:nvPr>
        </p:nvSpPr>
        <p:spPr>
          <a:xfrm>
            <a:off x="429768" y="429768"/>
            <a:ext cx="7772400" cy="78638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2"/>
              </a:buClr>
              <a:buSzPts val="2000"/>
              <a:buNone/>
              <a:defRPr sz="2000">
                <a:solidFill>
                  <a:schemeClr val="lt2"/>
                </a:solidFill>
              </a:defRPr>
            </a:lvl1pPr>
            <a:lvl2pPr indent="-228600" lvl="1" marL="914400" algn="l">
              <a:lnSpc>
                <a:spcPct val="120000"/>
              </a:lnSpc>
              <a:spcBef>
                <a:spcPts val="500"/>
              </a:spcBef>
              <a:spcAft>
                <a:spcPts val="0"/>
              </a:spcAft>
              <a:buClr>
                <a:schemeClr val="lt1"/>
              </a:buClr>
              <a:buSzPts val="2000"/>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25" name="Google Shape;25;p3"/>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lt2"/>
                </a:solidFill>
                <a:latin typeface="Arial"/>
                <a:ea typeface="Arial"/>
                <a:cs typeface="Arial"/>
                <a:sym typeface="Arial"/>
              </a:defRPr>
            </a:lvl1pPr>
            <a:lvl2pPr indent="0" lvl="1" marL="0" algn="r">
              <a:spcBef>
                <a:spcPts val="0"/>
              </a:spcBef>
              <a:buNone/>
              <a:defRPr b="0" i="0" sz="800" u="none" cap="none" strike="noStrike">
                <a:solidFill>
                  <a:schemeClr val="lt2"/>
                </a:solidFill>
                <a:latin typeface="Arial"/>
                <a:ea typeface="Arial"/>
                <a:cs typeface="Arial"/>
                <a:sym typeface="Arial"/>
              </a:defRPr>
            </a:lvl2pPr>
            <a:lvl3pPr indent="0" lvl="2" marL="0" algn="r">
              <a:spcBef>
                <a:spcPts val="0"/>
              </a:spcBef>
              <a:buNone/>
              <a:defRPr b="0" i="0" sz="800" u="none" cap="none" strike="noStrike">
                <a:solidFill>
                  <a:schemeClr val="lt2"/>
                </a:solidFill>
                <a:latin typeface="Arial"/>
                <a:ea typeface="Arial"/>
                <a:cs typeface="Arial"/>
                <a:sym typeface="Arial"/>
              </a:defRPr>
            </a:lvl3pPr>
            <a:lvl4pPr indent="0" lvl="3" marL="0" algn="r">
              <a:spcBef>
                <a:spcPts val="0"/>
              </a:spcBef>
              <a:buNone/>
              <a:defRPr b="0" i="0" sz="800" u="none" cap="none" strike="noStrike">
                <a:solidFill>
                  <a:schemeClr val="lt2"/>
                </a:solidFill>
                <a:latin typeface="Arial"/>
                <a:ea typeface="Arial"/>
                <a:cs typeface="Arial"/>
                <a:sym typeface="Arial"/>
              </a:defRPr>
            </a:lvl4pPr>
            <a:lvl5pPr indent="0" lvl="4" marL="0" algn="r">
              <a:spcBef>
                <a:spcPts val="0"/>
              </a:spcBef>
              <a:buNone/>
              <a:defRPr b="0" i="0" sz="800" u="none" cap="none" strike="noStrike">
                <a:solidFill>
                  <a:schemeClr val="lt2"/>
                </a:solidFill>
                <a:latin typeface="Arial"/>
                <a:ea typeface="Arial"/>
                <a:cs typeface="Arial"/>
                <a:sym typeface="Arial"/>
              </a:defRPr>
            </a:lvl5pPr>
            <a:lvl6pPr indent="0" lvl="5" marL="0" algn="r">
              <a:spcBef>
                <a:spcPts val="0"/>
              </a:spcBef>
              <a:buNone/>
              <a:defRPr b="0" i="0" sz="800" u="none" cap="none" strike="noStrike">
                <a:solidFill>
                  <a:schemeClr val="lt2"/>
                </a:solidFill>
                <a:latin typeface="Arial"/>
                <a:ea typeface="Arial"/>
                <a:cs typeface="Arial"/>
                <a:sym typeface="Arial"/>
              </a:defRPr>
            </a:lvl6pPr>
            <a:lvl7pPr indent="0" lvl="6" marL="0" algn="r">
              <a:spcBef>
                <a:spcPts val="0"/>
              </a:spcBef>
              <a:buNone/>
              <a:defRPr b="0" i="0" sz="800" u="none" cap="none" strike="noStrike">
                <a:solidFill>
                  <a:schemeClr val="lt2"/>
                </a:solidFill>
                <a:latin typeface="Arial"/>
                <a:ea typeface="Arial"/>
                <a:cs typeface="Arial"/>
                <a:sym typeface="Arial"/>
              </a:defRPr>
            </a:lvl7pPr>
            <a:lvl8pPr indent="0" lvl="7" marL="0" algn="r">
              <a:spcBef>
                <a:spcPts val="0"/>
              </a:spcBef>
              <a:buNone/>
              <a:defRPr b="0" i="0" sz="800" u="none" cap="none" strike="noStrike">
                <a:solidFill>
                  <a:schemeClr val="lt2"/>
                </a:solidFill>
                <a:latin typeface="Arial"/>
                <a:ea typeface="Arial"/>
                <a:cs typeface="Arial"/>
                <a:sym typeface="Arial"/>
              </a:defRPr>
            </a:lvl8pPr>
            <a:lvl9pPr indent="0" lvl="8" marL="0" algn="r">
              <a:spcBef>
                <a:spcPts val="0"/>
              </a:spcBef>
              <a:buNone/>
              <a:defRPr b="0" i="0" sz="8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1 (Max)" type="obj">
  <p:cSld name="OBJECT">
    <p:spTree>
      <p:nvGrpSpPr>
        <p:cNvPr id="147" name="Shape 147"/>
        <p:cNvGrpSpPr/>
        <p:nvPr/>
      </p:nvGrpSpPr>
      <p:grpSpPr>
        <a:xfrm>
          <a:off x="0" y="0"/>
          <a:ext cx="0" cy="0"/>
          <a:chOff x="0" y="0"/>
          <a:chExt cx="0" cy="0"/>
        </a:xfrm>
      </p:grpSpPr>
      <p:sp>
        <p:nvSpPr>
          <p:cNvPr id="148" name="Google Shape;148;p22"/>
          <p:cNvSpPr txBox="1"/>
          <p:nvPr>
            <p:ph type="title"/>
          </p:nvPr>
        </p:nvSpPr>
        <p:spPr>
          <a:xfrm>
            <a:off x="137159" y="151598"/>
            <a:ext cx="11924209" cy="52818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22"/>
          <p:cNvSpPr txBox="1"/>
          <p:nvPr>
            <p:ph idx="1" type="body"/>
          </p:nvPr>
        </p:nvSpPr>
        <p:spPr>
          <a:xfrm>
            <a:off x="137159" y="776036"/>
            <a:ext cx="11924209" cy="567696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0" name="Google Shape;150;p22"/>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p22"/>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22"/>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Only (Max)">
  <p:cSld name="Content Only (Max)">
    <p:spTree>
      <p:nvGrpSpPr>
        <p:cNvPr id="153" name="Shape 153"/>
        <p:cNvGrpSpPr/>
        <p:nvPr/>
      </p:nvGrpSpPr>
      <p:grpSpPr>
        <a:xfrm>
          <a:off x="0" y="0"/>
          <a:ext cx="0" cy="0"/>
          <a:chOff x="0" y="0"/>
          <a:chExt cx="0" cy="0"/>
        </a:xfrm>
      </p:grpSpPr>
      <p:sp>
        <p:nvSpPr>
          <p:cNvPr id="154" name="Google Shape;154;p23"/>
          <p:cNvSpPr txBox="1"/>
          <p:nvPr>
            <p:ph type="title"/>
          </p:nvPr>
        </p:nvSpPr>
        <p:spPr>
          <a:xfrm>
            <a:off x="841248" y="-1325880"/>
            <a:ext cx="10515600" cy="132588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5" name="Google Shape;155;p23"/>
          <p:cNvSpPr txBox="1"/>
          <p:nvPr>
            <p:ph idx="1" type="body"/>
          </p:nvPr>
        </p:nvSpPr>
        <p:spPr>
          <a:xfrm>
            <a:off x="137159" y="329450"/>
            <a:ext cx="11924209" cy="61991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6" name="Google Shape;156;p23"/>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23"/>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23"/>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1">
  <p:cSld name="Title, Content 1">
    <p:spTree>
      <p:nvGrpSpPr>
        <p:cNvPr id="159" name="Shape 159"/>
        <p:cNvGrpSpPr/>
        <p:nvPr/>
      </p:nvGrpSpPr>
      <p:grpSpPr>
        <a:xfrm>
          <a:off x="0" y="0"/>
          <a:ext cx="0" cy="0"/>
          <a:chOff x="0" y="0"/>
          <a:chExt cx="0" cy="0"/>
        </a:xfrm>
      </p:grpSpPr>
      <p:sp>
        <p:nvSpPr>
          <p:cNvPr id="160" name="Google Shape;160;p24"/>
          <p:cNvSpPr txBox="1"/>
          <p:nvPr>
            <p:ph type="title"/>
          </p:nvPr>
        </p:nvSpPr>
        <p:spPr>
          <a:xfrm>
            <a:off x="429767" y="640080"/>
            <a:ext cx="11328845" cy="740664"/>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1" name="Google Shape;161;p24"/>
          <p:cNvSpPr txBox="1"/>
          <p:nvPr>
            <p:ph idx="1" type="body"/>
          </p:nvPr>
        </p:nvSpPr>
        <p:spPr>
          <a:xfrm>
            <a:off x="429768" y="1380744"/>
            <a:ext cx="11328844" cy="4901184"/>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2" name="Google Shape;162;p24"/>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24"/>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4" name="Google Shape;164;p24"/>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2">
  <p:cSld name="Title, Content 2">
    <p:spTree>
      <p:nvGrpSpPr>
        <p:cNvPr id="165" name="Shape 165"/>
        <p:cNvGrpSpPr/>
        <p:nvPr/>
      </p:nvGrpSpPr>
      <p:grpSpPr>
        <a:xfrm>
          <a:off x="0" y="0"/>
          <a:ext cx="0" cy="0"/>
          <a:chOff x="0" y="0"/>
          <a:chExt cx="0" cy="0"/>
        </a:xfrm>
      </p:grpSpPr>
      <p:sp>
        <p:nvSpPr>
          <p:cNvPr id="166" name="Google Shape;166;p25"/>
          <p:cNvSpPr txBox="1"/>
          <p:nvPr>
            <p:ph type="title"/>
          </p:nvPr>
        </p:nvSpPr>
        <p:spPr>
          <a:xfrm>
            <a:off x="1014984" y="2478024"/>
            <a:ext cx="4325112" cy="245479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4400"/>
              <a:buFont typeface="Arial"/>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25"/>
          <p:cNvSpPr txBox="1"/>
          <p:nvPr>
            <p:ph idx="1" type="body"/>
          </p:nvPr>
        </p:nvSpPr>
        <p:spPr>
          <a:xfrm>
            <a:off x="6273800" y="2478024"/>
            <a:ext cx="4325112" cy="24597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1800"/>
              <a:buNone/>
              <a:defRPr/>
            </a:lvl1pPr>
            <a:lvl2pPr indent="-228600" lvl="1" marL="914400" algn="l">
              <a:lnSpc>
                <a:spcPct val="120000"/>
              </a:lnSpc>
              <a:spcBef>
                <a:spcPts val="500"/>
              </a:spcBef>
              <a:spcAft>
                <a:spcPts val="0"/>
              </a:spcAft>
              <a:buClr>
                <a:schemeClr val="dk1"/>
              </a:buClr>
              <a:buSzPts val="1600"/>
              <a:buNone/>
              <a:defRPr/>
            </a:lvl2pPr>
            <a:lvl3pPr indent="-228600" lvl="2" marL="1371600" algn="l">
              <a:lnSpc>
                <a:spcPct val="120000"/>
              </a:lnSpc>
              <a:spcBef>
                <a:spcPts val="500"/>
              </a:spcBef>
              <a:spcAft>
                <a:spcPts val="0"/>
              </a:spcAft>
              <a:buClr>
                <a:schemeClr val="dk1"/>
              </a:buClr>
              <a:buSzPts val="1400"/>
              <a:buNone/>
              <a:defRPr/>
            </a:lvl3pPr>
            <a:lvl4pPr indent="-228600" lvl="3" marL="1828800" algn="l">
              <a:lnSpc>
                <a:spcPct val="120000"/>
              </a:lnSpc>
              <a:spcBef>
                <a:spcPts val="500"/>
              </a:spcBef>
              <a:spcAft>
                <a:spcPts val="0"/>
              </a:spcAft>
              <a:buClr>
                <a:schemeClr val="dk1"/>
              </a:buClr>
              <a:buSzPts val="1200"/>
              <a:buNone/>
              <a:defRPr/>
            </a:lvl4pPr>
            <a:lvl5pPr indent="-228600" lvl="4" marL="2286000" algn="l">
              <a:lnSpc>
                <a:spcPct val="120000"/>
              </a:lnSpc>
              <a:spcBef>
                <a:spcPts val="500"/>
              </a:spcBef>
              <a:spcAft>
                <a:spcPts val="0"/>
              </a:spcAft>
              <a:buClr>
                <a:schemeClr val="dk1"/>
              </a:buClr>
              <a:buSzPts val="11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8" name="Google Shape;168;p25"/>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25"/>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0" name="Google Shape;170;p25"/>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3">
  <p:cSld name="Title, Content 3">
    <p:spTree>
      <p:nvGrpSpPr>
        <p:cNvPr id="171" name="Shape 171"/>
        <p:cNvGrpSpPr/>
        <p:nvPr/>
      </p:nvGrpSpPr>
      <p:grpSpPr>
        <a:xfrm>
          <a:off x="0" y="0"/>
          <a:ext cx="0" cy="0"/>
          <a:chOff x="0" y="0"/>
          <a:chExt cx="0" cy="0"/>
        </a:xfrm>
      </p:grpSpPr>
      <p:sp>
        <p:nvSpPr>
          <p:cNvPr id="172" name="Google Shape;172;p26"/>
          <p:cNvSpPr txBox="1"/>
          <p:nvPr>
            <p:ph type="title"/>
          </p:nvPr>
        </p:nvSpPr>
        <p:spPr>
          <a:xfrm>
            <a:off x="1014984" y="2039112"/>
            <a:ext cx="3813048" cy="353872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26"/>
          <p:cNvSpPr txBox="1"/>
          <p:nvPr>
            <p:ph idx="1" type="body"/>
          </p:nvPr>
        </p:nvSpPr>
        <p:spPr>
          <a:xfrm>
            <a:off x="5422392" y="2039112"/>
            <a:ext cx="5047488" cy="353872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30200" lvl="1" marL="914400" algn="l">
              <a:lnSpc>
                <a:spcPct val="120000"/>
              </a:lnSpc>
              <a:spcBef>
                <a:spcPts val="500"/>
              </a:spcBef>
              <a:spcAft>
                <a:spcPts val="0"/>
              </a:spcAft>
              <a:buClr>
                <a:schemeClr val="dk1"/>
              </a:buClr>
              <a:buSzPts val="1600"/>
              <a:buChar char="•"/>
              <a:defRPr/>
            </a:lvl2pPr>
            <a:lvl3pPr indent="-317500" lvl="2" marL="1371600" algn="l">
              <a:lnSpc>
                <a:spcPct val="120000"/>
              </a:lnSpc>
              <a:spcBef>
                <a:spcPts val="500"/>
              </a:spcBef>
              <a:spcAft>
                <a:spcPts val="0"/>
              </a:spcAft>
              <a:buClr>
                <a:schemeClr val="dk1"/>
              </a:buClr>
              <a:buSzPts val="1400"/>
              <a:buChar char="•"/>
              <a:defRPr/>
            </a:lvl3pPr>
            <a:lvl4pPr indent="-304800" lvl="3" marL="1828800" algn="l">
              <a:lnSpc>
                <a:spcPct val="120000"/>
              </a:lnSpc>
              <a:spcBef>
                <a:spcPts val="500"/>
              </a:spcBef>
              <a:spcAft>
                <a:spcPts val="0"/>
              </a:spcAft>
              <a:buClr>
                <a:schemeClr val="dk1"/>
              </a:buClr>
              <a:buSzPts val="1200"/>
              <a:buChar char="•"/>
              <a:defRPr/>
            </a:lvl4pPr>
            <a:lvl5pPr indent="-298450" lvl="4" marL="2286000" algn="l">
              <a:lnSpc>
                <a:spcPct val="120000"/>
              </a:lnSpc>
              <a:spcBef>
                <a:spcPts val="500"/>
              </a:spcBef>
              <a:spcAft>
                <a:spcPts val="0"/>
              </a:spcAft>
              <a:buClr>
                <a:schemeClr val="dk1"/>
              </a:buClr>
              <a:buSzPts val="11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4" name="Google Shape;174;p26"/>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5" name="Google Shape;175;p26"/>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6" name="Google Shape;176;p26"/>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4">
  <p:cSld name="Title, Content 4">
    <p:spTree>
      <p:nvGrpSpPr>
        <p:cNvPr id="177" name="Shape 177"/>
        <p:cNvGrpSpPr/>
        <p:nvPr/>
      </p:nvGrpSpPr>
      <p:grpSpPr>
        <a:xfrm>
          <a:off x="0" y="0"/>
          <a:ext cx="0" cy="0"/>
          <a:chOff x="0" y="0"/>
          <a:chExt cx="0" cy="0"/>
        </a:xfrm>
      </p:grpSpPr>
      <p:sp>
        <p:nvSpPr>
          <p:cNvPr id="178" name="Google Shape;178;p27"/>
          <p:cNvSpPr txBox="1"/>
          <p:nvPr>
            <p:ph type="title"/>
          </p:nvPr>
        </p:nvSpPr>
        <p:spPr>
          <a:xfrm>
            <a:off x="429768" y="1600200"/>
            <a:ext cx="4142232" cy="463600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9" name="Google Shape;179;p27"/>
          <p:cNvSpPr txBox="1"/>
          <p:nvPr>
            <p:ph idx="1" type="body"/>
          </p:nvPr>
        </p:nvSpPr>
        <p:spPr>
          <a:xfrm>
            <a:off x="5422392" y="1600200"/>
            <a:ext cx="5788152" cy="463600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30200" lvl="1" marL="914400" algn="l">
              <a:lnSpc>
                <a:spcPct val="120000"/>
              </a:lnSpc>
              <a:spcBef>
                <a:spcPts val="500"/>
              </a:spcBef>
              <a:spcAft>
                <a:spcPts val="0"/>
              </a:spcAft>
              <a:buClr>
                <a:schemeClr val="dk1"/>
              </a:buClr>
              <a:buSzPts val="1600"/>
              <a:buChar char="•"/>
              <a:defRPr/>
            </a:lvl2pPr>
            <a:lvl3pPr indent="-317500" lvl="2" marL="1371600" algn="l">
              <a:lnSpc>
                <a:spcPct val="120000"/>
              </a:lnSpc>
              <a:spcBef>
                <a:spcPts val="500"/>
              </a:spcBef>
              <a:spcAft>
                <a:spcPts val="0"/>
              </a:spcAft>
              <a:buClr>
                <a:schemeClr val="dk1"/>
              </a:buClr>
              <a:buSzPts val="1400"/>
              <a:buChar char="•"/>
              <a:defRPr/>
            </a:lvl3pPr>
            <a:lvl4pPr indent="-304800" lvl="3" marL="1828800" algn="l">
              <a:lnSpc>
                <a:spcPct val="120000"/>
              </a:lnSpc>
              <a:spcBef>
                <a:spcPts val="500"/>
              </a:spcBef>
              <a:spcAft>
                <a:spcPts val="0"/>
              </a:spcAft>
              <a:buClr>
                <a:schemeClr val="dk1"/>
              </a:buClr>
              <a:buSzPts val="1200"/>
              <a:buChar char="•"/>
              <a:defRPr/>
            </a:lvl4pPr>
            <a:lvl5pPr indent="-298450" lvl="4" marL="2286000" algn="l">
              <a:lnSpc>
                <a:spcPct val="120000"/>
              </a:lnSpc>
              <a:spcBef>
                <a:spcPts val="500"/>
              </a:spcBef>
              <a:spcAft>
                <a:spcPts val="0"/>
              </a:spcAft>
              <a:buClr>
                <a:schemeClr val="dk1"/>
              </a:buClr>
              <a:buSzPts val="11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0" name="Google Shape;180;p27"/>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1" name="Google Shape;181;p27"/>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2" name="Google Shape;182;p27"/>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5">
  <p:cSld name="Title, Content 5">
    <p:spTree>
      <p:nvGrpSpPr>
        <p:cNvPr id="183" name="Shape 183"/>
        <p:cNvGrpSpPr/>
        <p:nvPr/>
      </p:nvGrpSpPr>
      <p:grpSpPr>
        <a:xfrm>
          <a:off x="0" y="0"/>
          <a:ext cx="0" cy="0"/>
          <a:chOff x="0" y="0"/>
          <a:chExt cx="0" cy="0"/>
        </a:xfrm>
      </p:grpSpPr>
      <p:sp>
        <p:nvSpPr>
          <p:cNvPr id="184" name="Google Shape;184;p28"/>
          <p:cNvSpPr txBox="1"/>
          <p:nvPr>
            <p:ph type="title"/>
          </p:nvPr>
        </p:nvSpPr>
        <p:spPr>
          <a:xfrm>
            <a:off x="429768" y="640080"/>
            <a:ext cx="4032504" cy="3621024"/>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5" name="Google Shape;185;p28"/>
          <p:cNvSpPr txBox="1"/>
          <p:nvPr>
            <p:ph idx="1" type="body"/>
          </p:nvPr>
        </p:nvSpPr>
        <p:spPr>
          <a:xfrm>
            <a:off x="5422392" y="640080"/>
            <a:ext cx="5971032" cy="5724144"/>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30200" lvl="1" marL="914400" algn="l">
              <a:lnSpc>
                <a:spcPct val="120000"/>
              </a:lnSpc>
              <a:spcBef>
                <a:spcPts val="500"/>
              </a:spcBef>
              <a:spcAft>
                <a:spcPts val="0"/>
              </a:spcAft>
              <a:buClr>
                <a:schemeClr val="dk1"/>
              </a:buClr>
              <a:buSzPts val="1600"/>
              <a:buChar char="•"/>
              <a:defRPr/>
            </a:lvl2pPr>
            <a:lvl3pPr indent="-317500" lvl="2" marL="1371600" algn="l">
              <a:lnSpc>
                <a:spcPct val="120000"/>
              </a:lnSpc>
              <a:spcBef>
                <a:spcPts val="500"/>
              </a:spcBef>
              <a:spcAft>
                <a:spcPts val="0"/>
              </a:spcAft>
              <a:buClr>
                <a:schemeClr val="dk1"/>
              </a:buClr>
              <a:buSzPts val="1400"/>
              <a:buChar char="•"/>
              <a:defRPr/>
            </a:lvl3pPr>
            <a:lvl4pPr indent="-304800" lvl="3" marL="1828800" algn="l">
              <a:lnSpc>
                <a:spcPct val="120000"/>
              </a:lnSpc>
              <a:spcBef>
                <a:spcPts val="500"/>
              </a:spcBef>
              <a:spcAft>
                <a:spcPts val="0"/>
              </a:spcAft>
              <a:buClr>
                <a:schemeClr val="dk1"/>
              </a:buClr>
              <a:buSzPts val="1200"/>
              <a:buChar char="•"/>
              <a:defRPr/>
            </a:lvl4pPr>
            <a:lvl5pPr indent="-298450" lvl="4" marL="2286000" algn="l">
              <a:lnSpc>
                <a:spcPct val="120000"/>
              </a:lnSpc>
              <a:spcBef>
                <a:spcPts val="500"/>
              </a:spcBef>
              <a:spcAft>
                <a:spcPts val="0"/>
              </a:spcAft>
              <a:buClr>
                <a:schemeClr val="dk1"/>
              </a:buClr>
              <a:buSzPts val="11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6" name="Google Shape;186;p28"/>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7" name="Google Shape;187;p28"/>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8" name="Google Shape;188;p28"/>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6">
  <p:cSld name="Title, Content 6">
    <p:spTree>
      <p:nvGrpSpPr>
        <p:cNvPr id="189" name="Shape 189"/>
        <p:cNvGrpSpPr/>
        <p:nvPr/>
      </p:nvGrpSpPr>
      <p:grpSpPr>
        <a:xfrm>
          <a:off x="0" y="0"/>
          <a:ext cx="0" cy="0"/>
          <a:chOff x="0" y="0"/>
          <a:chExt cx="0" cy="0"/>
        </a:xfrm>
      </p:grpSpPr>
      <p:sp>
        <p:nvSpPr>
          <p:cNvPr id="190" name="Google Shape;190;p29"/>
          <p:cNvSpPr txBox="1"/>
          <p:nvPr>
            <p:ph type="title"/>
          </p:nvPr>
        </p:nvSpPr>
        <p:spPr>
          <a:xfrm>
            <a:off x="429768" y="640080"/>
            <a:ext cx="3493008" cy="3621024"/>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1" name="Google Shape;191;p29"/>
          <p:cNvSpPr txBox="1"/>
          <p:nvPr>
            <p:ph idx="1" type="body"/>
          </p:nvPr>
        </p:nvSpPr>
        <p:spPr>
          <a:xfrm>
            <a:off x="4425696" y="640080"/>
            <a:ext cx="7159752" cy="5719763"/>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2" name="Google Shape;192;p29"/>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3" name="Google Shape;193;p29"/>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4" name="Google Shape;194;p29"/>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1">
  <p:cSld name="Title, Content Photo 1">
    <p:spTree>
      <p:nvGrpSpPr>
        <p:cNvPr id="195" name="Shape 195"/>
        <p:cNvGrpSpPr/>
        <p:nvPr/>
      </p:nvGrpSpPr>
      <p:grpSpPr>
        <a:xfrm>
          <a:off x="0" y="0"/>
          <a:ext cx="0" cy="0"/>
          <a:chOff x="0" y="0"/>
          <a:chExt cx="0" cy="0"/>
        </a:xfrm>
      </p:grpSpPr>
      <p:sp>
        <p:nvSpPr>
          <p:cNvPr id="196" name="Google Shape;196;p30"/>
          <p:cNvSpPr txBox="1"/>
          <p:nvPr>
            <p:ph type="title"/>
          </p:nvPr>
        </p:nvSpPr>
        <p:spPr>
          <a:xfrm>
            <a:off x="5550408" y="548640"/>
            <a:ext cx="603504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197" name="Google Shape;197;p30"/>
          <p:cNvPicPr preferRelativeResize="0"/>
          <p:nvPr>
            <p:ph idx="2" type="pic"/>
          </p:nvPr>
        </p:nvPicPr>
        <p:blipFill/>
        <p:spPr>
          <a:xfrm>
            <a:off x="342900" y="342900"/>
            <a:ext cx="4501152" cy="6172200"/>
          </a:xfrm>
          <a:prstGeom prst="rect">
            <a:avLst/>
          </a:prstGeom>
          <a:blipFill rotWithShape="1">
            <a:blip r:embed="rId2">
              <a:alphaModFix/>
            </a:blip>
            <a:stretch>
              <a:fillRect b="0" l="0" r="0" t="0"/>
            </a:stretch>
          </a:blipFill>
          <a:ln>
            <a:noFill/>
          </a:ln>
        </p:spPr>
      </p:pic>
      <p:sp>
        <p:nvSpPr>
          <p:cNvPr id="198" name="Google Shape;198;p30"/>
          <p:cNvSpPr txBox="1"/>
          <p:nvPr>
            <p:ph idx="1" type="body"/>
          </p:nvPr>
        </p:nvSpPr>
        <p:spPr>
          <a:xfrm>
            <a:off x="5550408" y="1828800"/>
            <a:ext cx="6035040" cy="4489704"/>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9" name="Google Shape;199;p30"/>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0" name="Google Shape;200;p30"/>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1" name="Google Shape;201;p30"/>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2">
  <p:cSld name="Title, Content Photo 2">
    <p:spTree>
      <p:nvGrpSpPr>
        <p:cNvPr id="202" name="Shape 202"/>
        <p:cNvGrpSpPr/>
        <p:nvPr/>
      </p:nvGrpSpPr>
      <p:grpSpPr>
        <a:xfrm>
          <a:off x="0" y="0"/>
          <a:ext cx="0" cy="0"/>
          <a:chOff x="0" y="0"/>
          <a:chExt cx="0" cy="0"/>
        </a:xfrm>
      </p:grpSpPr>
      <p:sp>
        <p:nvSpPr>
          <p:cNvPr id="203" name="Google Shape;203;p31"/>
          <p:cNvSpPr txBox="1"/>
          <p:nvPr>
            <p:ph type="title"/>
          </p:nvPr>
        </p:nvSpPr>
        <p:spPr>
          <a:xfrm>
            <a:off x="429768" y="548640"/>
            <a:ext cx="6135624"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4" name="Google Shape;204;p31"/>
          <p:cNvSpPr txBox="1"/>
          <p:nvPr>
            <p:ph idx="1" type="body"/>
          </p:nvPr>
        </p:nvSpPr>
        <p:spPr>
          <a:xfrm>
            <a:off x="429768" y="1828800"/>
            <a:ext cx="6135624" cy="448970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1800"/>
              <a:buNone/>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5" name="Google Shape;205;p31"/>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06" name="Google Shape;206;p31"/>
          <p:cNvPicPr preferRelativeResize="0"/>
          <p:nvPr>
            <p:ph idx="2" type="pic"/>
          </p:nvPr>
        </p:nvPicPr>
        <p:blipFill/>
        <p:spPr>
          <a:xfrm>
            <a:off x="7353304" y="352327"/>
            <a:ext cx="4495799" cy="6172200"/>
          </a:xfrm>
          <a:prstGeom prst="rect">
            <a:avLst/>
          </a:prstGeom>
          <a:blipFill rotWithShape="1">
            <a:blip r:embed="rId2">
              <a:alphaModFix/>
            </a:blip>
            <a:stretch>
              <a:fillRect b="0" l="0" r="0" t="0"/>
            </a:stretch>
          </a:blipFill>
          <a:ln>
            <a:noFill/>
          </a:ln>
        </p:spPr>
      </p:pic>
      <p:sp>
        <p:nvSpPr>
          <p:cNvPr id="207" name="Google Shape;207;p31"/>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8" name="Google Shape;208;p31"/>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dk1"/>
                </a:solidFill>
                <a:latin typeface="Arial"/>
                <a:ea typeface="Arial"/>
                <a:cs typeface="Arial"/>
                <a:sym typeface="Arial"/>
              </a:defRPr>
            </a:lvl1pPr>
            <a:lvl2pPr indent="0" lvl="1" marL="0" algn="r">
              <a:spcBef>
                <a:spcPts val="0"/>
              </a:spcBef>
              <a:buNone/>
              <a:defRPr b="0" i="0" sz="800" u="none" cap="none" strike="noStrike">
                <a:solidFill>
                  <a:schemeClr val="dk1"/>
                </a:solidFill>
                <a:latin typeface="Arial"/>
                <a:ea typeface="Arial"/>
                <a:cs typeface="Arial"/>
                <a:sym typeface="Arial"/>
              </a:defRPr>
            </a:lvl2pPr>
            <a:lvl3pPr indent="0" lvl="2" marL="0" algn="r">
              <a:spcBef>
                <a:spcPts val="0"/>
              </a:spcBef>
              <a:buNone/>
              <a:defRPr b="0" i="0" sz="800" u="none" cap="none" strike="noStrike">
                <a:solidFill>
                  <a:schemeClr val="dk1"/>
                </a:solidFill>
                <a:latin typeface="Arial"/>
                <a:ea typeface="Arial"/>
                <a:cs typeface="Arial"/>
                <a:sym typeface="Arial"/>
              </a:defRPr>
            </a:lvl3pPr>
            <a:lvl4pPr indent="0" lvl="3" marL="0" algn="r">
              <a:spcBef>
                <a:spcPts val="0"/>
              </a:spcBef>
              <a:buNone/>
              <a:defRPr b="0" i="0" sz="800" u="none" cap="none" strike="noStrike">
                <a:solidFill>
                  <a:schemeClr val="dk1"/>
                </a:solidFill>
                <a:latin typeface="Arial"/>
                <a:ea typeface="Arial"/>
                <a:cs typeface="Arial"/>
                <a:sym typeface="Arial"/>
              </a:defRPr>
            </a:lvl4pPr>
            <a:lvl5pPr indent="0" lvl="4" marL="0" algn="r">
              <a:spcBef>
                <a:spcPts val="0"/>
              </a:spcBef>
              <a:buNone/>
              <a:defRPr b="0" i="0" sz="800" u="none" cap="none" strike="noStrike">
                <a:solidFill>
                  <a:schemeClr val="dk1"/>
                </a:solidFill>
                <a:latin typeface="Arial"/>
                <a:ea typeface="Arial"/>
                <a:cs typeface="Arial"/>
                <a:sym typeface="Arial"/>
              </a:defRPr>
            </a:lvl5pPr>
            <a:lvl6pPr indent="0" lvl="5" marL="0" algn="r">
              <a:spcBef>
                <a:spcPts val="0"/>
              </a:spcBef>
              <a:buNone/>
              <a:defRPr b="0" i="0" sz="800" u="none" cap="none" strike="noStrike">
                <a:solidFill>
                  <a:schemeClr val="dk1"/>
                </a:solidFill>
                <a:latin typeface="Arial"/>
                <a:ea typeface="Arial"/>
                <a:cs typeface="Arial"/>
                <a:sym typeface="Arial"/>
              </a:defRPr>
            </a:lvl6pPr>
            <a:lvl7pPr indent="0" lvl="6" marL="0" algn="r">
              <a:spcBef>
                <a:spcPts val="0"/>
              </a:spcBef>
              <a:buNone/>
              <a:defRPr b="0" i="0" sz="800" u="none" cap="none" strike="noStrike">
                <a:solidFill>
                  <a:schemeClr val="dk1"/>
                </a:solidFill>
                <a:latin typeface="Arial"/>
                <a:ea typeface="Arial"/>
                <a:cs typeface="Arial"/>
                <a:sym typeface="Arial"/>
              </a:defRPr>
            </a:lvl7pPr>
            <a:lvl8pPr indent="0" lvl="7" marL="0" algn="r">
              <a:spcBef>
                <a:spcPts val="0"/>
              </a:spcBef>
              <a:buNone/>
              <a:defRPr b="0" i="0" sz="800" u="none" cap="none" strike="noStrike">
                <a:solidFill>
                  <a:schemeClr val="dk1"/>
                </a:solidFill>
                <a:latin typeface="Arial"/>
                <a:ea typeface="Arial"/>
                <a:cs typeface="Arial"/>
                <a:sym typeface="Arial"/>
              </a:defRPr>
            </a:lvl8pPr>
            <a:lvl9pPr indent="0" lvl="8" marL="0" algn="r">
              <a:spcBef>
                <a:spcPts val="0"/>
              </a:spcBef>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bg>
      <p:bgPr>
        <a:solidFill>
          <a:schemeClr val="lt2"/>
        </a:solidFill>
      </p:bgPr>
    </p:bg>
    <p:spTree>
      <p:nvGrpSpPr>
        <p:cNvPr id="34" name="Shape 34"/>
        <p:cNvGrpSpPr/>
        <p:nvPr/>
      </p:nvGrpSpPr>
      <p:grpSpPr>
        <a:xfrm>
          <a:off x="0" y="0"/>
          <a:ext cx="0" cy="0"/>
          <a:chOff x="0" y="0"/>
          <a:chExt cx="0" cy="0"/>
        </a:xfrm>
      </p:grpSpPr>
      <p:sp>
        <p:nvSpPr>
          <p:cNvPr id="35" name="Google Shape;35;p5"/>
          <p:cNvSpPr txBox="1"/>
          <p:nvPr>
            <p:ph type="title"/>
          </p:nvPr>
        </p:nvSpPr>
        <p:spPr>
          <a:xfrm>
            <a:off x="429768" y="411480"/>
            <a:ext cx="11045952" cy="18288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8000"/>
              <a:buFont typeface="Arial"/>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6272784" y="2423160"/>
            <a:ext cx="5202936" cy="38587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Font typeface="Arial"/>
              <a:buAutoNum type="arabicPeriod"/>
              <a:defRPr/>
            </a:lvl1pPr>
            <a:lvl2pPr indent="-330200" lvl="1" marL="914400" algn="l">
              <a:lnSpc>
                <a:spcPct val="120000"/>
              </a:lnSpc>
              <a:spcBef>
                <a:spcPts val="500"/>
              </a:spcBef>
              <a:spcAft>
                <a:spcPts val="0"/>
              </a:spcAft>
              <a:buClr>
                <a:schemeClr val="dk1"/>
              </a:buClr>
              <a:buSzPts val="1600"/>
              <a:buFont typeface="Arial"/>
              <a:buAutoNum type="arabicPeriod"/>
              <a:defRPr/>
            </a:lvl2pPr>
            <a:lvl3pPr indent="-317500" lvl="2" marL="1371600" algn="l">
              <a:lnSpc>
                <a:spcPct val="120000"/>
              </a:lnSpc>
              <a:spcBef>
                <a:spcPts val="500"/>
              </a:spcBef>
              <a:spcAft>
                <a:spcPts val="0"/>
              </a:spcAft>
              <a:buClr>
                <a:schemeClr val="dk1"/>
              </a:buClr>
              <a:buSzPts val="1400"/>
              <a:buFont typeface="Arial"/>
              <a:buAutoNum type="arabicPeriod"/>
              <a:defRPr/>
            </a:lvl3pPr>
            <a:lvl4pPr indent="-304800" lvl="3" marL="1828800" algn="l">
              <a:lnSpc>
                <a:spcPct val="120000"/>
              </a:lnSpc>
              <a:spcBef>
                <a:spcPts val="500"/>
              </a:spcBef>
              <a:spcAft>
                <a:spcPts val="0"/>
              </a:spcAft>
              <a:buClr>
                <a:schemeClr val="dk1"/>
              </a:buClr>
              <a:buSzPts val="1200"/>
              <a:buFont typeface="Arial"/>
              <a:buAutoNum type="arabicPeriod"/>
              <a:defRPr/>
            </a:lvl4pPr>
            <a:lvl5pPr indent="-298450" lvl="4" marL="2286000" algn="l">
              <a:lnSpc>
                <a:spcPct val="120000"/>
              </a:lnSpc>
              <a:spcBef>
                <a:spcPts val="500"/>
              </a:spcBef>
              <a:spcAft>
                <a:spcPts val="0"/>
              </a:spcAft>
              <a:buClr>
                <a:schemeClr val="dk1"/>
              </a:buClr>
              <a:buSzPts val="1100"/>
              <a:buFont typeface="Arial"/>
              <a:buAutoNum type="arabicPeriod"/>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3">
  <p:cSld name="Title, Content Photo 3">
    <p:spTree>
      <p:nvGrpSpPr>
        <p:cNvPr id="209" name="Shape 209"/>
        <p:cNvGrpSpPr/>
        <p:nvPr/>
      </p:nvGrpSpPr>
      <p:grpSpPr>
        <a:xfrm>
          <a:off x="0" y="0"/>
          <a:ext cx="0" cy="0"/>
          <a:chOff x="0" y="0"/>
          <a:chExt cx="0" cy="0"/>
        </a:xfrm>
      </p:grpSpPr>
      <p:sp>
        <p:nvSpPr>
          <p:cNvPr id="210" name="Google Shape;210;p32"/>
          <p:cNvSpPr txBox="1"/>
          <p:nvPr>
            <p:ph type="title"/>
          </p:nvPr>
        </p:nvSpPr>
        <p:spPr>
          <a:xfrm>
            <a:off x="4820076" y="320040"/>
            <a:ext cx="6766560" cy="93268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11" name="Google Shape;211;p32"/>
          <p:cNvPicPr preferRelativeResize="0"/>
          <p:nvPr>
            <p:ph idx="2" type="pic"/>
          </p:nvPr>
        </p:nvPicPr>
        <p:blipFill/>
        <p:spPr>
          <a:xfrm>
            <a:off x="339373" y="344424"/>
            <a:ext cx="3808553" cy="6172200"/>
          </a:xfrm>
          <a:prstGeom prst="rect">
            <a:avLst/>
          </a:prstGeom>
          <a:blipFill rotWithShape="1">
            <a:blip r:embed="rId2">
              <a:alphaModFix/>
            </a:blip>
            <a:stretch>
              <a:fillRect b="0" l="0" r="0" t="0"/>
            </a:stretch>
          </a:blipFill>
          <a:ln>
            <a:noFill/>
          </a:ln>
        </p:spPr>
      </p:pic>
      <p:sp>
        <p:nvSpPr>
          <p:cNvPr id="212" name="Google Shape;212;p32"/>
          <p:cNvSpPr txBox="1"/>
          <p:nvPr>
            <p:ph idx="1" type="body"/>
          </p:nvPr>
        </p:nvSpPr>
        <p:spPr>
          <a:xfrm>
            <a:off x="4820076" y="1380744"/>
            <a:ext cx="6766560" cy="498348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3" name="Google Shape;213;p32"/>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4" name="Google Shape;214;p32"/>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5" name="Google Shape;215;p32"/>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4">
  <p:cSld name="Title, Content Photo 4">
    <p:spTree>
      <p:nvGrpSpPr>
        <p:cNvPr id="216" name="Shape 216"/>
        <p:cNvGrpSpPr/>
        <p:nvPr/>
      </p:nvGrpSpPr>
      <p:grpSpPr>
        <a:xfrm>
          <a:off x="0" y="0"/>
          <a:ext cx="0" cy="0"/>
          <a:chOff x="0" y="0"/>
          <a:chExt cx="0" cy="0"/>
        </a:xfrm>
      </p:grpSpPr>
      <p:sp>
        <p:nvSpPr>
          <p:cNvPr id="217" name="Google Shape;217;p33"/>
          <p:cNvSpPr txBox="1"/>
          <p:nvPr>
            <p:ph type="title"/>
          </p:nvPr>
        </p:nvSpPr>
        <p:spPr>
          <a:xfrm>
            <a:off x="429768" y="320040"/>
            <a:ext cx="6858000" cy="93268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8" name="Google Shape;218;p33"/>
          <p:cNvSpPr txBox="1"/>
          <p:nvPr>
            <p:ph idx="1" type="body"/>
          </p:nvPr>
        </p:nvSpPr>
        <p:spPr>
          <a:xfrm>
            <a:off x="429768" y="1380744"/>
            <a:ext cx="6858000" cy="498348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9" name="Google Shape;219;p33"/>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20" name="Google Shape;220;p33"/>
          <p:cNvPicPr preferRelativeResize="0"/>
          <p:nvPr>
            <p:ph idx="2" type="pic"/>
          </p:nvPr>
        </p:nvPicPr>
        <p:blipFill/>
        <p:spPr>
          <a:xfrm>
            <a:off x="8046768" y="344424"/>
            <a:ext cx="3808553" cy="6172200"/>
          </a:xfrm>
          <a:prstGeom prst="rect">
            <a:avLst/>
          </a:prstGeom>
          <a:blipFill rotWithShape="1">
            <a:blip r:embed="rId2">
              <a:alphaModFix/>
            </a:blip>
            <a:stretch>
              <a:fillRect b="0" l="0" r="0" t="0"/>
            </a:stretch>
          </a:blipFill>
          <a:ln>
            <a:noFill/>
          </a:ln>
        </p:spPr>
      </p:pic>
      <p:sp>
        <p:nvSpPr>
          <p:cNvPr id="221" name="Google Shape;221;p33"/>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2" name="Google Shape;222;p33"/>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dk1"/>
                </a:solidFill>
                <a:latin typeface="Arial"/>
                <a:ea typeface="Arial"/>
                <a:cs typeface="Arial"/>
                <a:sym typeface="Arial"/>
              </a:defRPr>
            </a:lvl1pPr>
            <a:lvl2pPr indent="0" lvl="1" marL="0" algn="r">
              <a:spcBef>
                <a:spcPts val="0"/>
              </a:spcBef>
              <a:buNone/>
              <a:defRPr b="0" i="0" sz="800" u="none" cap="none" strike="noStrike">
                <a:solidFill>
                  <a:schemeClr val="dk1"/>
                </a:solidFill>
                <a:latin typeface="Arial"/>
                <a:ea typeface="Arial"/>
                <a:cs typeface="Arial"/>
                <a:sym typeface="Arial"/>
              </a:defRPr>
            </a:lvl2pPr>
            <a:lvl3pPr indent="0" lvl="2" marL="0" algn="r">
              <a:spcBef>
                <a:spcPts val="0"/>
              </a:spcBef>
              <a:buNone/>
              <a:defRPr b="0" i="0" sz="800" u="none" cap="none" strike="noStrike">
                <a:solidFill>
                  <a:schemeClr val="dk1"/>
                </a:solidFill>
                <a:latin typeface="Arial"/>
                <a:ea typeface="Arial"/>
                <a:cs typeface="Arial"/>
                <a:sym typeface="Arial"/>
              </a:defRPr>
            </a:lvl3pPr>
            <a:lvl4pPr indent="0" lvl="3" marL="0" algn="r">
              <a:spcBef>
                <a:spcPts val="0"/>
              </a:spcBef>
              <a:buNone/>
              <a:defRPr b="0" i="0" sz="800" u="none" cap="none" strike="noStrike">
                <a:solidFill>
                  <a:schemeClr val="dk1"/>
                </a:solidFill>
                <a:latin typeface="Arial"/>
                <a:ea typeface="Arial"/>
                <a:cs typeface="Arial"/>
                <a:sym typeface="Arial"/>
              </a:defRPr>
            </a:lvl4pPr>
            <a:lvl5pPr indent="0" lvl="4" marL="0" algn="r">
              <a:spcBef>
                <a:spcPts val="0"/>
              </a:spcBef>
              <a:buNone/>
              <a:defRPr b="0" i="0" sz="800" u="none" cap="none" strike="noStrike">
                <a:solidFill>
                  <a:schemeClr val="dk1"/>
                </a:solidFill>
                <a:latin typeface="Arial"/>
                <a:ea typeface="Arial"/>
                <a:cs typeface="Arial"/>
                <a:sym typeface="Arial"/>
              </a:defRPr>
            </a:lvl5pPr>
            <a:lvl6pPr indent="0" lvl="5" marL="0" algn="r">
              <a:spcBef>
                <a:spcPts val="0"/>
              </a:spcBef>
              <a:buNone/>
              <a:defRPr b="0" i="0" sz="800" u="none" cap="none" strike="noStrike">
                <a:solidFill>
                  <a:schemeClr val="dk1"/>
                </a:solidFill>
                <a:latin typeface="Arial"/>
                <a:ea typeface="Arial"/>
                <a:cs typeface="Arial"/>
                <a:sym typeface="Arial"/>
              </a:defRPr>
            </a:lvl6pPr>
            <a:lvl7pPr indent="0" lvl="6" marL="0" algn="r">
              <a:spcBef>
                <a:spcPts val="0"/>
              </a:spcBef>
              <a:buNone/>
              <a:defRPr b="0" i="0" sz="800" u="none" cap="none" strike="noStrike">
                <a:solidFill>
                  <a:schemeClr val="dk1"/>
                </a:solidFill>
                <a:latin typeface="Arial"/>
                <a:ea typeface="Arial"/>
                <a:cs typeface="Arial"/>
                <a:sym typeface="Arial"/>
              </a:defRPr>
            </a:lvl7pPr>
            <a:lvl8pPr indent="0" lvl="7" marL="0" algn="r">
              <a:spcBef>
                <a:spcPts val="0"/>
              </a:spcBef>
              <a:buNone/>
              <a:defRPr b="0" i="0" sz="800" u="none" cap="none" strike="noStrike">
                <a:solidFill>
                  <a:schemeClr val="dk1"/>
                </a:solidFill>
                <a:latin typeface="Arial"/>
                <a:ea typeface="Arial"/>
                <a:cs typeface="Arial"/>
                <a:sym typeface="Arial"/>
              </a:defRPr>
            </a:lvl8pPr>
            <a:lvl9pPr indent="0" lvl="8" marL="0" algn="r">
              <a:spcBef>
                <a:spcPts val="0"/>
              </a:spcBef>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7">
  <p:cSld name="Title, Content Photo 7">
    <p:spTree>
      <p:nvGrpSpPr>
        <p:cNvPr id="223" name="Shape 223"/>
        <p:cNvGrpSpPr/>
        <p:nvPr/>
      </p:nvGrpSpPr>
      <p:grpSpPr>
        <a:xfrm>
          <a:off x="0" y="0"/>
          <a:ext cx="0" cy="0"/>
          <a:chOff x="0" y="0"/>
          <a:chExt cx="0" cy="0"/>
        </a:xfrm>
      </p:grpSpPr>
      <p:sp>
        <p:nvSpPr>
          <p:cNvPr id="224" name="Google Shape;224;p34"/>
          <p:cNvSpPr txBox="1"/>
          <p:nvPr>
            <p:ph type="title"/>
          </p:nvPr>
        </p:nvSpPr>
        <p:spPr>
          <a:xfrm>
            <a:off x="7196328" y="320040"/>
            <a:ext cx="4389120" cy="93268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25" name="Google Shape;225;p34"/>
          <p:cNvPicPr preferRelativeResize="0"/>
          <p:nvPr>
            <p:ph idx="2" type="pic"/>
          </p:nvPr>
        </p:nvPicPr>
        <p:blipFill/>
        <p:spPr>
          <a:xfrm>
            <a:off x="341522" y="342902"/>
            <a:ext cx="6249778" cy="6172343"/>
          </a:xfrm>
          <a:prstGeom prst="rect">
            <a:avLst/>
          </a:prstGeom>
          <a:blipFill rotWithShape="1">
            <a:blip r:embed="rId2">
              <a:alphaModFix/>
            </a:blip>
            <a:stretch>
              <a:fillRect b="0" l="0" r="0" t="0"/>
            </a:stretch>
          </a:blipFill>
          <a:ln>
            <a:noFill/>
          </a:ln>
        </p:spPr>
      </p:pic>
      <p:sp>
        <p:nvSpPr>
          <p:cNvPr id="226" name="Google Shape;226;p34"/>
          <p:cNvSpPr txBox="1"/>
          <p:nvPr>
            <p:ph idx="1" type="body"/>
          </p:nvPr>
        </p:nvSpPr>
        <p:spPr>
          <a:xfrm>
            <a:off x="7196328" y="1380744"/>
            <a:ext cx="4389120" cy="498348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7" name="Google Shape;227;p34"/>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8" name="Google Shape;228;p34"/>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9" name="Google Shape;229;p34"/>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8">
  <p:cSld name="Title, Content Photo 8">
    <p:spTree>
      <p:nvGrpSpPr>
        <p:cNvPr id="230" name="Shape 230"/>
        <p:cNvGrpSpPr/>
        <p:nvPr/>
      </p:nvGrpSpPr>
      <p:grpSpPr>
        <a:xfrm>
          <a:off x="0" y="0"/>
          <a:ext cx="0" cy="0"/>
          <a:chOff x="0" y="0"/>
          <a:chExt cx="0" cy="0"/>
        </a:xfrm>
      </p:grpSpPr>
      <p:sp>
        <p:nvSpPr>
          <p:cNvPr id="231" name="Google Shape;231;p35"/>
          <p:cNvSpPr txBox="1"/>
          <p:nvPr>
            <p:ph type="title"/>
          </p:nvPr>
        </p:nvSpPr>
        <p:spPr>
          <a:xfrm>
            <a:off x="429767" y="320040"/>
            <a:ext cx="4573413" cy="93268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2" name="Google Shape;232;p35"/>
          <p:cNvSpPr txBox="1"/>
          <p:nvPr>
            <p:ph idx="1" type="body"/>
          </p:nvPr>
        </p:nvSpPr>
        <p:spPr>
          <a:xfrm>
            <a:off x="429766" y="1380744"/>
            <a:ext cx="4573413" cy="498348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3" name="Google Shape;233;p35"/>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34" name="Google Shape;234;p35"/>
          <p:cNvPicPr preferRelativeResize="0"/>
          <p:nvPr>
            <p:ph idx="2" type="pic"/>
          </p:nvPr>
        </p:nvPicPr>
        <p:blipFill/>
        <p:spPr>
          <a:xfrm>
            <a:off x="5737594" y="342900"/>
            <a:ext cx="6111507" cy="6172338"/>
          </a:xfrm>
          <a:prstGeom prst="rect">
            <a:avLst/>
          </a:prstGeom>
          <a:blipFill rotWithShape="1">
            <a:blip r:embed="rId2">
              <a:alphaModFix/>
            </a:blip>
            <a:stretch>
              <a:fillRect b="0" l="0" r="0" t="0"/>
            </a:stretch>
          </a:blipFill>
          <a:ln>
            <a:noFill/>
          </a:ln>
        </p:spPr>
      </p:pic>
      <p:sp>
        <p:nvSpPr>
          <p:cNvPr id="235" name="Google Shape;235;p35"/>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6" name="Google Shape;236;p35"/>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dk1"/>
                </a:solidFill>
                <a:latin typeface="Arial"/>
                <a:ea typeface="Arial"/>
                <a:cs typeface="Arial"/>
                <a:sym typeface="Arial"/>
              </a:defRPr>
            </a:lvl1pPr>
            <a:lvl2pPr indent="0" lvl="1" marL="0" algn="r">
              <a:spcBef>
                <a:spcPts val="0"/>
              </a:spcBef>
              <a:buNone/>
              <a:defRPr b="0" i="0" sz="800" u="none" cap="none" strike="noStrike">
                <a:solidFill>
                  <a:schemeClr val="dk1"/>
                </a:solidFill>
                <a:latin typeface="Arial"/>
                <a:ea typeface="Arial"/>
                <a:cs typeface="Arial"/>
                <a:sym typeface="Arial"/>
              </a:defRPr>
            </a:lvl2pPr>
            <a:lvl3pPr indent="0" lvl="2" marL="0" algn="r">
              <a:spcBef>
                <a:spcPts val="0"/>
              </a:spcBef>
              <a:buNone/>
              <a:defRPr b="0" i="0" sz="800" u="none" cap="none" strike="noStrike">
                <a:solidFill>
                  <a:schemeClr val="dk1"/>
                </a:solidFill>
                <a:latin typeface="Arial"/>
                <a:ea typeface="Arial"/>
                <a:cs typeface="Arial"/>
                <a:sym typeface="Arial"/>
              </a:defRPr>
            </a:lvl3pPr>
            <a:lvl4pPr indent="0" lvl="3" marL="0" algn="r">
              <a:spcBef>
                <a:spcPts val="0"/>
              </a:spcBef>
              <a:buNone/>
              <a:defRPr b="0" i="0" sz="800" u="none" cap="none" strike="noStrike">
                <a:solidFill>
                  <a:schemeClr val="dk1"/>
                </a:solidFill>
                <a:latin typeface="Arial"/>
                <a:ea typeface="Arial"/>
                <a:cs typeface="Arial"/>
                <a:sym typeface="Arial"/>
              </a:defRPr>
            </a:lvl4pPr>
            <a:lvl5pPr indent="0" lvl="4" marL="0" algn="r">
              <a:spcBef>
                <a:spcPts val="0"/>
              </a:spcBef>
              <a:buNone/>
              <a:defRPr b="0" i="0" sz="800" u="none" cap="none" strike="noStrike">
                <a:solidFill>
                  <a:schemeClr val="dk1"/>
                </a:solidFill>
                <a:latin typeface="Arial"/>
                <a:ea typeface="Arial"/>
                <a:cs typeface="Arial"/>
                <a:sym typeface="Arial"/>
              </a:defRPr>
            </a:lvl5pPr>
            <a:lvl6pPr indent="0" lvl="5" marL="0" algn="r">
              <a:spcBef>
                <a:spcPts val="0"/>
              </a:spcBef>
              <a:buNone/>
              <a:defRPr b="0" i="0" sz="800" u="none" cap="none" strike="noStrike">
                <a:solidFill>
                  <a:schemeClr val="dk1"/>
                </a:solidFill>
                <a:latin typeface="Arial"/>
                <a:ea typeface="Arial"/>
                <a:cs typeface="Arial"/>
                <a:sym typeface="Arial"/>
              </a:defRPr>
            </a:lvl6pPr>
            <a:lvl7pPr indent="0" lvl="6" marL="0" algn="r">
              <a:spcBef>
                <a:spcPts val="0"/>
              </a:spcBef>
              <a:buNone/>
              <a:defRPr b="0" i="0" sz="800" u="none" cap="none" strike="noStrike">
                <a:solidFill>
                  <a:schemeClr val="dk1"/>
                </a:solidFill>
                <a:latin typeface="Arial"/>
                <a:ea typeface="Arial"/>
                <a:cs typeface="Arial"/>
                <a:sym typeface="Arial"/>
              </a:defRPr>
            </a:lvl7pPr>
            <a:lvl8pPr indent="0" lvl="7" marL="0" algn="r">
              <a:spcBef>
                <a:spcPts val="0"/>
              </a:spcBef>
              <a:buNone/>
              <a:defRPr b="0" i="0" sz="800" u="none" cap="none" strike="noStrike">
                <a:solidFill>
                  <a:schemeClr val="dk1"/>
                </a:solidFill>
                <a:latin typeface="Arial"/>
                <a:ea typeface="Arial"/>
                <a:cs typeface="Arial"/>
                <a:sym typeface="Arial"/>
              </a:defRPr>
            </a:lvl8pPr>
            <a:lvl9pPr indent="0" lvl="8" marL="0" algn="r">
              <a:spcBef>
                <a:spcPts val="0"/>
              </a:spcBef>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10">
  <p:cSld name="Title, Content Photo 10">
    <p:spTree>
      <p:nvGrpSpPr>
        <p:cNvPr id="237" name="Shape 237"/>
        <p:cNvGrpSpPr/>
        <p:nvPr/>
      </p:nvGrpSpPr>
      <p:grpSpPr>
        <a:xfrm>
          <a:off x="0" y="0"/>
          <a:ext cx="0" cy="0"/>
          <a:chOff x="0" y="0"/>
          <a:chExt cx="0" cy="0"/>
        </a:xfrm>
      </p:grpSpPr>
      <p:sp>
        <p:nvSpPr>
          <p:cNvPr id="238" name="Google Shape;238;p36"/>
          <p:cNvSpPr txBox="1"/>
          <p:nvPr>
            <p:ph type="title"/>
          </p:nvPr>
        </p:nvSpPr>
        <p:spPr>
          <a:xfrm>
            <a:off x="429768" y="603504"/>
            <a:ext cx="3401568" cy="152704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39" name="Google Shape;239;p36"/>
          <p:cNvPicPr preferRelativeResize="0"/>
          <p:nvPr>
            <p:ph idx="2" type="pic"/>
          </p:nvPr>
        </p:nvPicPr>
        <p:blipFill/>
        <p:spPr>
          <a:xfrm>
            <a:off x="4502843" y="342901"/>
            <a:ext cx="7346257" cy="6172200"/>
          </a:xfrm>
          <a:prstGeom prst="rect">
            <a:avLst/>
          </a:prstGeom>
          <a:blipFill rotWithShape="1">
            <a:blip r:embed="rId2">
              <a:alphaModFix/>
            </a:blip>
            <a:stretch>
              <a:fillRect b="0" l="0" r="0" t="0"/>
            </a:stretch>
          </a:blipFill>
          <a:ln>
            <a:noFill/>
          </a:ln>
        </p:spPr>
      </p:pic>
      <p:sp>
        <p:nvSpPr>
          <p:cNvPr id="240" name="Google Shape;240;p36"/>
          <p:cNvSpPr txBox="1"/>
          <p:nvPr>
            <p:ph idx="1" type="body"/>
          </p:nvPr>
        </p:nvSpPr>
        <p:spPr>
          <a:xfrm>
            <a:off x="429768" y="2276856"/>
            <a:ext cx="3401568" cy="404164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30200" lvl="1" marL="914400" algn="l">
              <a:lnSpc>
                <a:spcPct val="120000"/>
              </a:lnSpc>
              <a:spcBef>
                <a:spcPts val="500"/>
              </a:spcBef>
              <a:spcAft>
                <a:spcPts val="0"/>
              </a:spcAft>
              <a:buClr>
                <a:schemeClr val="dk1"/>
              </a:buClr>
              <a:buSzPts val="1600"/>
              <a:buChar char="•"/>
              <a:defRPr/>
            </a:lvl2pPr>
            <a:lvl3pPr indent="-317500" lvl="2" marL="1371600" algn="l">
              <a:lnSpc>
                <a:spcPct val="120000"/>
              </a:lnSpc>
              <a:spcBef>
                <a:spcPts val="500"/>
              </a:spcBef>
              <a:spcAft>
                <a:spcPts val="0"/>
              </a:spcAft>
              <a:buClr>
                <a:schemeClr val="dk1"/>
              </a:buClr>
              <a:buSzPts val="1400"/>
              <a:buChar char="•"/>
              <a:defRPr/>
            </a:lvl3pPr>
            <a:lvl4pPr indent="-304800" lvl="3" marL="1828800" algn="l">
              <a:lnSpc>
                <a:spcPct val="120000"/>
              </a:lnSpc>
              <a:spcBef>
                <a:spcPts val="500"/>
              </a:spcBef>
              <a:spcAft>
                <a:spcPts val="0"/>
              </a:spcAft>
              <a:buClr>
                <a:schemeClr val="dk1"/>
              </a:buClr>
              <a:buSzPts val="1200"/>
              <a:buChar char="•"/>
              <a:defRPr/>
            </a:lvl4pPr>
            <a:lvl5pPr indent="-298450" lvl="4" marL="2286000" algn="l">
              <a:lnSpc>
                <a:spcPct val="120000"/>
              </a:lnSpc>
              <a:spcBef>
                <a:spcPts val="500"/>
              </a:spcBef>
              <a:spcAft>
                <a:spcPts val="0"/>
              </a:spcAft>
              <a:buClr>
                <a:schemeClr val="dk1"/>
              </a:buClr>
              <a:buSzPts val="11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1" name="Google Shape;241;p36"/>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2" name="Google Shape;242;p36"/>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3" name="Google Shape;243;p36"/>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12">
  <p:cSld name="Title, Content Photo 12">
    <p:spTree>
      <p:nvGrpSpPr>
        <p:cNvPr id="244" name="Shape 244"/>
        <p:cNvGrpSpPr/>
        <p:nvPr/>
      </p:nvGrpSpPr>
      <p:grpSpPr>
        <a:xfrm>
          <a:off x="0" y="0"/>
          <a:ext cx="0" cy="0"/>
          <a:chOff x="0" y="0"/>
          <a:chExt cx="0" cy="0"/>
        </a:xfrm>
      </p:grpSpPr>
      <p:sp>
        <p:nvSpPr>
          <p:cNvPr id="245" name="Google Shape;245;p37"/>
          <p:cNvSpPr txBox="1"/>
          <p:nvPr>
            <p:ph type="title"/>
          </p:nvPr>
        </p:nvSpPr>
        <p:spPr>
          <a:xfrm>
            <a:off x="321732" y="5111854"/>
            <a:ext cx="3739279" cy="138988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46" name="Google Shape;246;p37"/>
          <p:cNvPicPr preferRelativeResize="0"/>
          <p:nvPr>
            <p:ph idx="2" type="pic"/>
          </p:nvPr>
        </p:nvPicPr>
        <p:blipFill/>
        <p:spPr>
          <a:xfrm>
            <a:off x="339373" y="320043"/>
            <a:ext cx="11509730" cy="4404825"/>
          </a:xfrm>
          <a:prstGeom prst="rect">
            <a:avLst/>
          </a:prstGeom>
          <a:blipFill rotWithShape="1">
            <a:blip r:embed="rId2">
              <a:alphaModFix/>
            </a:blip>
            <a:stretch>
              <a:fillRect b="0" l="0" r="0" t="0"/>
            </a:stretch>
          </a:blipFill>
          <a:ln>
            <a:noFill/>
          </a:ln>
        </p:spPr>
      </p:pic>
      <p:sp>
        <p:nvSpPr>
          <p:cNvPr id="247" name="Google Shape;247;p37"/>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8" name="Google Shape;248;p37"/>
          <p:cNvSpPr txBox="1"/>
          <p:nvPr>
            <p:ph idx="1" type="body"/>
          </p:nvPr>
        </p:nvSpPr>
        <p:spPr>
          <a:xfrm>
            <a:off x="5351928" y="5111854"/>
            <a:ext cx="6400800" cy="1389888"/>
          </a:xfrm>
          <a:prstGeom prst="rect">
            <a:avLst/>
          </a:prstGeom>
          <a:noFill/>
          <a:ln>
            <a:noFill/>
          </a:ln>
        </p:spPr>
        <p:txBody>
          <a:bodyPr anchorCtr="0" anchor="t" bIns="45700" lIns="91425" spcFirstLastPara="1" rIns="91425" wrap="square" tIns="45700">
            <a:noAutofit/>
          </a:bodyPr>
          <a:lstStyle>
            <a:lvl1pPr indent="-228600" lvl="0" marL="457200" algn="l">
              <a:lnSpc>
                <a:spcPct val="120000"/>
              </a:lnSpc>
              <a:spcBef>
                <a:spcPts val="1000"/>
              </a:spcBef>
              <a:spcAft>
                <a:spcPts val="0"/>
              </a:spcAft>
              <a:buClr>
                <a:schemeClr val="dk1"/>
              </a:buClr>
              <a:buSzPts val="1600"/>
              <a:buFont typeface="Arial"/>
              <a:buNone/>
              <a:defRPr sz="1600"/>
            </a:lvl1pPr>
            <a:lvl2pPr indent="-228600" lvl="1" marL="914400" algn="l">
              <a:lnSpc>
                <a:spcPct val="120000"/>
              </a:lnSpc>
              <a:spcBef>
                <a:spcPts val="500"/>
              </a:spcBef>
              <a:spcAft>
                <a:spcPts val="0"/>
              </a:spcAft>
              <a:buClr>
                <a:schemeClr val="dk1"/>
              </a:buClr>
              <a:buSzPts val="1400"/>
              <a:buFont typeface="Arial"/>
              <a:buNone/>
              <a:defRPr sz="1400"/>
            </a:lvl2pPr>
            <a:lvl3pPr indent="-228600" lvl="2" marL="1371600" algn="l">
              <a:lnSpc>
                <a:spcPct val="120000"/>
              </a:lnSpc>
              <a:spcBef>
                <a:spcPts val="500"/>
              </a:spcBef>
              <a:spcAft>
                <a:spcPts val="0"/>
              </a:spcAft>
              <a:buClr>
                <a:schemeClr val="dk1"/>
              </a:buClr>
              <a:buSzPts val="1200"/>
              <a:buFont typeface="Arial"/>
              <a:buNone/>
              <a:defRPr sz="1200"/>
            </a:lvl3pPr>
            <a:lvl4pPr indent="-228600" lvl="3" marL="1828800" algn="l">
              <a:lnSpc>
                <a:spcPct val="120000"/>
              </a:lnSpc>
              <a:spcBef>
                <a:spcPts val="500"/>
              </a:spcBef>
              <a:spcAft>
                <a:spcPts val="0"/>
              </a:spcAft>
              <a:buClr>
                <a:schemeClr val="dk1"/>
              </a:buClr>
              <a:buSzPts val="1100"/>
              <a:buFont typeface="Arial"/>
              <a:buNone/>
              <a:defRPr sz="1100"/>
            </a:lvl4pPr>
            <a:lvl5pPr indent="-228600" lvl="4" marL="2286000" algn="l">
              <a:lnSpc>
                <a:spcPct val="120000"/>
              </a:lnSpc>
              <a:spcBef>
                <a:spcPts val="500"/>
              </a:spcBef>
              <a:spcAft>
                <a:spcPts val="0"/>
              </a:spcAft>
              <a:buClr>
                <a:schemeClr val="dk1"/>
              </a:buClr>
              <a:buSzPts val="1050"/>
              <a:buFont typeface="Arial"/>
              <a:buNone/>
              <a:defRPr sz="105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9" name="Google Shape;249;p37"/>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0" name="Google Shape;250;p37"/>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13">
  <p:cSld name="Title, Content Photo 13">
    <p:spTree>
      <p:nvGrpSpPr>
        <p:cNvPr id="251" name="Shape 251"/>
        <p:cNvGrpSpPr/>
        <p:nvPr/>
      </p:nvGrpSpPr>
      <p:grpSpPr>
        <a:xfrm>
          <a:off x="0" y="0"/>
          <a:ext cx="0" cy="0"/>
          <a:chOff x="0" y="0"/>
          <a:chExt cx="0" cy="0"/>
        </a:xfrm>
      </p:grpSpPr>
      <p:sp>
        <p:nvSpPr>
          <p:cNvPr id="252" name="Google Shape;252;p38"/>
          <p:cNvSpPr txBox="1"/>
          <p:nvPr>
            <p:ph type="title"/>
          </p:nvPr>
        </p:nvSpPr>
        <p:spPr>
          <a:xfrm>
            <a:off x="321733" y="4162318"/>
            <a:ext cx="2953618" cy="189280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53" name="Google Shape;253;p38"/>
          <p:cNvPicPr preferRelativeResize="0"/>
          <p:nvPr>
            <p:ph idx="2" type="pic"/>
          </p:nvPr>
        </p:nvPicPr>
        <p:blipFill/>
        <p:spPr>
          <a:xfrm>
            <a:off x="339373" y="320042"/>
            <a:ext cx="11509730" cy="3458229"/>
          </a:xfrm>
          <a:prstGeom prst="rect">
            <a:avLst/>
          </a:prstGeom>
          <a:blipFill rotWithShape="1">
            <a:blip r:embed="rId2">
              <a:alphaModFix/>
            </a:blip>
            <a:stretch>
              <a:fillRect b="0" l="0" r="0" t="0"/>
            </a:stretch>
          </a:blipFill>
          <a:ln>
            <a:noFill/>
          </a:ln>
        </p:spPr>
      </p:pic>
      <p:sp>
        <p:nvSpPr>
          <p:cNvPr id="254" name="Google Shape;254;p38"/>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5" name="Google Shape;255;p38"/>
          <p:cNvSpPr txBox="1"/>
          <p:nvPr>
            <p:ph idx="1" type="body"/>
          </p:nvPr>
        </p:nvSpPr>
        <p:spPr>
          <a:xfrm>
            <a:off x="3977640" y="4162318"/>
            <a:ext cx="7772400" cy="2240280"/>
          </a:xfrm>
          <a:prstGeom prst="rect">
            <a:avLst/>
          </a:prstGeom>
          <a:noFill/>
          <a:ln>
            <a:noFill/>
          </a:ln>
        </p:spPr>
        <p:txBody>
          <a:bodyPr anchorCtr="0" anchor="t" bIns="45700" lIns="91425" spcFirstLastPara="1" rIns="91425" wrap="square" tIns="45700">
            <a:noAutofit/>
          </a:bodyPr>
          <a:lstStyle>
            <a:lvl1pPr indent="-342900" lvl="0" marL="457200" algn="l">
              <a:lnSpc>
                <a:spcPct val="120000"/>
              </a:lnSpc>
              <a:spcBef>
                <a:spcPts val="1000"/>
              </a:spcBef>
              <a:spcAft>
                <a:spcPts val="0"/>
              </a:spcAft>
              <a:buClr>
                <a:schemeClr val="dk1"/>
              </a:buClr>
              <a:buSzPts val="1800"/>
              <a:buFont typeface="Arial"/>
              <a:buChar char="•"/>
              <a:defRPr sz="1800"/>
            </a:lvl1pPr>
            <a:lvl2pPr indent="-330200" lvl="1" marL="914400" algn="l">
              <a:lnSpc>
                <a:spcPct val="120000"/>
              </a:lnSpc>
              <a:spcBef>
                <a:spcPts val="500"/>
              </a:spcBef>
              <a:spcAft>
                <a:spcPts val="0"/>
              </a:spcAft>
              <a:buClr>
                <a:schemeClr val="dk1"/>
              </a:buClr>
              <a:buSzPts val="1600"/>
              <a:buFont typeface="Arial"/>
              <a:buChar char="•"/>
              <a:defRPr sz="1600"/>
            </a:lvl2pPr>
            <a:lvl3pPr indent="-317500" lvl="2" marL="1371600" algn="l">
              <a:lnSpc>
                <a:spcPct val="120000"/>
              </a:lnSpc>
              <a:spcBef>
                <a:spcPts val="500"/>
              </a:spcBef>
              <a:spcAft>
                <a:spcPts val="0"/>
              </a:spcAft>
              <a:buClr>
                <a:schemeClr val="dk1"/>
              </a:buClr>
              <a:buSzPts val="1400"/>
              <a:buFont typeface="Arial"/>
              <a:buChar char="•"/>
              <a:defRPr sz="1400"/>
            </a:lvl3pPr>
            <a:lvl4pPr indent="-304800" lvl="3" marL="1828800" algn="l">
              <a:lnSpc>
                <a:spcPct val="120000"/>
              </a:lnSpc>
              <a:spcBef>
                <a:spcPts val="500"/>
              </a:spcBef>
              <a:spcAft>
                <a:spcPts val="0"/>
              </a:spcAft>
              <a:buClr>
                <a:schemeClr val="dk1"/>
              </a:buClr>
              <a:buSzPts val="1200"/>
              <a:buFont typeface="Arial"/>
              <a:buChar char="•"/>
              <a:defRPr sz="1200"/>
            </a:lvl4pPr>
            <a:lvl5pPr indent="-298450" lvl="4" marL="2286000" algn="l">
              <a:lnSpc>
                <a:spcPct val="120000"/>
              </a:lnSpc>
              <a:spcBef>
                <a:spcPts val="500"/>
              </a:spcBef>
              <a:spcAft>
                <a:spcPts val="0"/>
              </a:spcAft>
              <a:buClr>
                <a:schemeClr val="dk1"/>
              </a:buClr>
              <a:buSzPts val="1100"/>
              <a:buFont typeface="Arial"/>
              <a:buChar char="•"/>
              <a:defRPr sz="11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6" name="Google Shape;256;p38"/>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7" name="Google Shape;257;p38"/>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14">
  <p:cSld name="Title, Content Photo 14">
    <p:spTree>
      <p:nvGrpSpPr>
        <p:cNvPr id="258" name="Shape 258"/>
        <p:cNvGrpSpPr/>
        <p:nvPr/>
      </p:nvGrpSpPr>
      <p:grpSpPr>
        <a:xfrm>
          <a:off x="0" y="0"/>
          <a:ext cx="0" cy="0"/>
          <a:chOff x="0" y="0"/>
          <a:chExt cx="0" cy="0"/>
        </a:xfrm>
      </p:grpSpPr>
      <p:sp>
        <p:nvSpPr>
          <p:cNvPr id="259" name="Google Shape;259;p39"/>
          <p:cNvSpPr txBox="1"/>
          <p:nvPr>
            <p:ph type="title"/>
          </p:nvPr>
        </p:nvSpPr>
        <p:spPr>
          <a:xfrm>
            <a:off x="321733" y="561425"/>
            <a:ext cx="2953618" cy="189280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60" name="Google Shape;260;p39"/>
          <p:cNvPicPr preferRelativeResize="0"/>
          <p:nvPr>
            <p:ph idx="2" type="pic"/>
          </p:nvPr>
        </p:nvPicPr>
        <p:blipFill/>
        <p:spPr>
          <a:xfrm>
            <a:off x="339373" y="3067414"/>
            <a:ext cx="11509730" cy="3458229"/>
          </a:xfrm>
          <a:prstGeom prst="rect">
            <a:avLst/>
          </a:prstGeom>
          <a:blipFill rotWithShape="1">
            <a:blip r:embed="rId2">
              <a:alphaModFix/>
            </a:blip>
            <a:stretch>
              <a:fillRect b="0" l="0" r="0" t="0"/>
            </a:stretch>
          </a:blipFill>
          <a:ln>
            <a:noFill/>
          </a:ln>
        </p:spPr>
      </p:pic>
      <p:sp>
        <p:nvSpPr>
          <p:cNvPr id="261" name="Google Shape;261;p39"/>
          <p:cNvSpPr txBox="1"/>
          <p:nvPr>
            <p:ph idx="10" type="dt"/>
          </p:nvPr>
        </p:nvSpPr>
        <p:spPr>
          <a:xfrm>
            <a:off x="137160" y="6519672"/>
            <a:ext cx="349431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2" name="Google Shape;262;p39"/>
          <p:cNvSpPr txBox="1"/>
          <p:nvPr>
            <p:ph idx="1" type="body"/>
          </p:nvPr>
        </p:nvSpPr>
        <p:spPr>
          <a:xfrm>
            <a:off x="3977640" y="561425"/>
            <a:ext cx="7772400" cy="2240280"/>
          </a:xfrm>
          <a:prstGeom prst="rect">
            <a:avLst/>
          </a:prstGeom>
          <a:noFill/>
          <a:ln>
            <a:noFill/>
          </a:ln>
        </p:spPr>
        <p:txBody>
          <a:bodyPr anchorCtr="0" anchor="t" bIns="45700" lIns="91425" spcFirstLastPara="1" rIns="91425" wrap="square" tIns="45700">
            <a:noAutofit/>
          </a:bodyPr>
          <a:lstStyle>
            <a:lvl1pPr indent="-342900" lvl="0" marL="457200" algn="l">
              <a:lnSpc>
                <a:spcPct val="120000"/>
              </a:lnSpc>
              <a:spcBef>
                <a:spcPts val="1000"/>
              </a:spcBef>
              <a:spcAft>
                <a:spcPts val="0"/>
              </a:spcAft>
              <a:buClr>
                <a:schemeClr val="dk1"/>
              </a:buClr>
              <a:buSzPts val="1800"/>
              <a:buFont typeface="Arial"/>
              <a:buChar char="•"/>
              <a:defRPr sz="1800"/>
            </a:lvl1pPr>
            <a:lvl2pPr indent="-330200" lvl="1" marL="914400" algn="l">
              <a:lnSpc>
                <a:spcPct val="120000"/>
              </a:lnSpc>
              <a:spcBef>
                <a:spcPts val="500"/>
              </a:spcBef>
              <a:spcAft>
                <a:spcPts val="0"/>
              </a:spcAft>
              <a:buClr>
                <a:schemeClr val="dk1"/>
              </a:buClr>
              <a:buSzPts val="1600"/>
              <a:buFont typeface="Arial"/>
              <a:buChar char="•"/>
              <a:defRPr sz="1600"/>
            </a:lvl2pPr>
            <a:lvl3pPr indent="-317500" lvl="2" marL="1371600" algn="l">
              <a:lnSpc>
                <a:spcPct val="120000"/>
              </a:lnSpc>
              <a:spcBef>
                <a:spcPts val="500"/>
              </a:spcBef>
              <a:spcAft>
                <a:spcPts val="0"/>
              </a:spcAft>
              <a:buClr>
                <a:schemeClr val="dk1"/>
              </a:buClr>
              <a:buSzPts val="1400"/>
              <a:buFont typeface="Arial"/>
              <a:buChar char="•"/>
              <a:defRPr sz="1400"/>
            </a:lvl3pPr>
            <a:lvl4pPr indent="-304800" lvl="3" marL="1828800" algn="l">
              <a:lnSpc>
                <a:spcPct val="120000"/>
              </a:lnSpc>
              <a:spcBef>
                <a:spcPts val="500"/>
              </a:spcBef>
              <a:spcAft>
                <a:spcPts val="0"/>
              </a:spcAft>
              <a:buClr>
                <a:schemeClr val="dk1"/>
              </a:buClr>
              <a:buSzPts val="1200"/>
              <a:buFont typeface="Arial"/>
              <a:buChar char="•"/>
              <a:defRPr sz="1200"/>
            </a:lvl4pPr>
            <a:lvl5pPr indent="-298450" lvl="4" marL="2286000" algn="l">
              <a:lnSpc>
                <a:spcPct val="120000"/>
              </a:lnSpc>
              <a:spcBef>
                <a:spcPts val="500"/>
              </a:spcBef>
              <a:spcAft>
                <a:spcPts val="0"/>
              </a:spcAft>
              <a:buClr>
                <a:schemeClr val="dk1"/>
              </a:buClr>
              <a:buSzPts val="1100"/>
              <a:buFont typeface="Arial"/>
              <a:buChar char="•"/>
              <a:defRPr sz="11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3" name="Google Shape;263;p39"/>
          <p:cNvSpPr txBox="1"/>
          <p:nvPr>
            <p:ph idx="11" type="ftr"/>
          </p:nvPr>
        </p:nvSpPr>
        <p:spPr>
          <a:xfrm>
            <a:off x="8876521" y="6519672"/>
            <a:ext cx="2805405"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4" name="Google Shape;264;p39"/>
          <p:cNvSpPr txBox="1"/>
          <p:nvPr>
            <p:ph idx="12" type="sldNum"/>
          </p:nvPr>
        </p:nvSpPr>
        <p:spPr>
          <a:xfrm>
            <a:off x="11632162" y="6519672"/>
            <a:ext cx="429207"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15">
  <p:cSld name="Title, Content Photo 15">
    <p:spTree>
      <p:nvGrpSpPr>
        <p:cNvPr id="265" name="Shape 265"/>
        <p:cNvGrpSpPr/>
        <p:nvPr/>
      </p:nvGrpSpPr>
      <p:grpSpPr>
        <a:xfrm>
          <a:off x="0" y="0"/>
          <a:ext cx="0" cy="0"/>
          <a:chOff x="0" y="0"/>
          <a:chExt cx="0" cy="0"/>
        </a:xfrm>
      </p:grpSpPr>
      <p:sp>
        <p:nvSpPr>
          <p:cNvPr id="266" name="Google Shape;266;p40"/>
          <p:cNvSpPr txBox="1"/>
          <p:nvPr>
            <p:ph type="title"/>
          </p:nvPr>
        </p:nvSpPr>
        <p:spPr>
          <a:xfrm>
            <a:off x="429768" y="640080"/>
            <a:ext cx="11155680" cy="9704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67" name="Google Shape;267;p40"/>
          <p:cNvPicPr preferRelativeResize="0"/>
          <p:nvPr>
            <p:ph idx="2" type="pic"/>
          </p:nvPr>
        </p:nvPicPr>
        <p:blipFill/>
        <p:spPr>
          <a:xfrm>
            <a:off x="429768" y="1828800"/>
            <a:ext cx="6176399" cy="4425696"/>
          </a:xfrm>
          <a:prstGeom prst="rect">
            <a:avLst/>
          </a:prstGeom>
          <a:blipFill rotWithShape="1">
            <a:blip r:embed="rId2">
              <a:alphaModFix/>
            </a:blip>
            <a:stretch>
              <a:fillRect b="0" l="0" r="0" t="0"/>
            </a:stretch>
          </a:blipFill>
          <a:ln>
            <a:noFill/>
          </a:ln>
        </p:spPr>
      </p:pic>
      <p:sp>
        <p:nvSpPr>
          <p:cNvPr id="268" name="Google Shape;268;p40"/>
          <p:cNvSpPr txBox="1"/>
          <p:nvPr>
            <p:ph idx="1" type="body"/>
          </p:nvPr>
        </p:nvSpPr>
        <p:spPr>
          <a:xfrm>
            <a:off x="7287768" y="1828800"/>
            <a:ext cx="4297680" cy="442887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9" name="Google Shape;269;p40"/>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0" name="Google Shape;270;p40"/>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1" name="Google Shape;271;p40"/>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16">
  <p:cSld name="Title, Content Photo 16">
    <p:spTree>
      <p:nvGrpSpPr>
        <p:cNvPr id="272" name="Shape 272"/>
        <p:cNvGrpSpPr/>
        <p:nvPr/>
      </p:nvGrpSpPr>
      <p:grpSpPr>
        <a:xfrm>
          <a:off x="0" y="0"/>
          <a:ext cx="0" cy="0"/>
          <a:chOff x="0" y="0"/>
          <a:chExt cx="0" cy="0"/>
        </a:xfrm>
      </p:grpSpPr>
      <p:sp>
        <p:nvSpPr>
          <p:cNvPr id="273" name="Google Shape;273;p41"/>
          <p:cNvSpPr txBox="1"/>
          <p:nvPr>
            <p:ph type="title"/>
          </p:nvPr>
        </p:nvSpPr>
        <p:spPr>
          <a:xfrm>
            <a:off x="429768" y="548639"/>
            <a:ext cx="4855464" cy="145389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74" name="Google Shape;274;p41"/>
          <p:cNvPicPr preferRelativeResize="0"/>
          <p:nvPr>
            <p:ph idx="2" type="pic"/>
          </p:nvPr>
        </p:nvPicPr>
        <p:blipFill/>
        <p:spPr>
          <a:xfrm>
            <a:off x="510075" y="2293496"/>
            <a:ext cx="4775158" cy="4039043"/>
          </a:xfrm>
          <a:prstGeom prst="rect">
            <a:avLst/>
          </a:prstGeom>
          <a:blipFill rotWithShape="1">
            <a:blip r:embed="rId2">
              <a:alphaModFix/>
            </a:blip>
            <a:stretch>
              <a:fillRect b="0" l="0" r="0" t="0"/>
            </a:stretch>
          </a:blipFill>
          <a:ln>
            <a:noFill/>
          </a:ln>
        </p:spPr>
      </p:pic>
      <p:sp>
        <p:nvSpPr>
          <p:cNvPr id="275" name="Google Shape;275;p41"/>
          <p:cNvSpPr txBox="1"/>
          <p:nvPr>
            <p:ph idx="1" type="body"/>
          </p:nvPr>
        </p:nvSpPr>
        <p:spPr>
          <a:xfrm>
            <a:off x="6096000" y="549275"/>
            <a:ext cx="5585925" cy="5783263"/>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6" name="Google Shape;276;p41"/>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7" name="Google Shape;277;p41"/>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8" name="Google Shape;278;p41"/>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6">
  <p:cSld name="Title, Content Photo 6">
    <p:spTree>
      <p:nvGrpSpPr>
        <p:cNvPr id="40" name="Shape 40"/>
        <p:cNvGrpSpPr/>
        <p:nvPr/>
      </p:nvGrpSpPr>
      <p:grpSpPr>
        <a:xfrm>
          <a:off x="0" y="0"/>
          <a:ext cx="0" cy="0"/>
          <a:chOff x="0" y="0"/>
          <a:chExt cx="0" cy="0"/>
        </a:xfrm>
      </p:grpSpPr>
      <p:sp>
        <p:nvSpPr>
          <p:cNvPr id="41" name="Google Shape;41;p6"/>
          <p:cNvSpPr txBox="1"/>
          <p:nvPr>
            <p:ph type="title"/>
          </p:nvPr>
        </p:nvSpPr>
        <p:spPr>
          <a:xfrm>
            <a:off x="429768" y="603504"/>
            <a:ext cx="4480560" cy="152704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429767" y="2276856"/>
            <a:ext cx="4480560" cy="404164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6"/>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44" name="Google Shape;44;p6"/>
          <p:cNvPicPr preferRelativeResize="0"/>
          <p:nvPr>
            <p:ph idx="2" type="pic"/>
          </p:nvPr>
        </p:nvPicPr>
        <p:blipFill/>
        <p:spPr>
          <a:xfrm>
            <a:off x="5737594" y="342900"/>
            <a:ext cx="6111507" cy="6172338"/>
          </a:xfrm>
          <a:prstGeom prst="rect">
            <a:avLst/>
          </a:prstGeom>
          <a:blipFill rotWithShape="1">
            <a:blip r:embed="rId2">
              <a:alphaModFix/>
            </a:blip>
            <a:stretch>
              <a:fillRect b="0" l="0" r="0" t="0"/>
            </a:stretch>
          </a:blipFill>
          <a:ln>
            <a:noFill/>
          </a:ln>
        </p:spPr>
      </p:pic>
      <p:sp>
        <p:nvSpPr>
          <p:cNvPr id="45" name="Google Shape;45;p6"/>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dk1"/>
                </a:solidFill>
                <a:latin typeface="Arial"/>
                <a:ea typeface="Arial"/>
                <a:cs typeface="Arial"/>
                <a:sym typeface="Arial"/>
              </a:defRPr>
            </a:lvl1pPr>
            <a:lvl2pPr indent="0" lvl="1" marL="0" algn="r">
              <a:spcBef>
                <a:spcPts val="0"/>
              </a:spcBef>
              <a:buNone/>
              <a:defRPr b="0" i="0" sz="800" u="none" cap="none" strike="noStrike">
                <a:solidFill>
                  <a:schemeClr val="dk1"/>
                </a:solidFill>
                <a:latin typeface="Arial"/>
                <a:ea typeface="Arial"/>
                <a:cs typeface="Arial"/>
                <a:sym typeface="Arial"/>
              </a:defRPr>
            </a:lvl2pPr>
            <a:lvl3pPr indent="0" lvl="2" marL="0" algn="r">
              <a:spcBef>
                <a:spcPts val="0"/>
              </a:spcBef>
              <a:buNone/>
              <a:defRPr b="0" i="0" sz="800" u="none" cap="none" strike="noStrike">
                <a:solidFill>
                  <a:schemeClr val="dk1"/>
                </a:solidFill>
                <a:latin typeface="Arial"/>
                <a:ea typeface="Arial"/>
                <a:cs typeface="Arial"/>
                <a:sym typeface="Arial"/>
              </a:defRPr>
            </a:lvl3pPr>
            <a:lvl4pPr indent="0" lvl="3" marL="0" algn="r">
              <a:spcBef>
                <a:spcPts val="0"/>
              </a:spcBef>
              <a:buNone/>
              <a:defRPr b="0" i="0" sz="800" u="none" cap="none" strike="noStrike">
                <a:solidFill>
                  <a:schemeClr val="dk1"/>
                </a:solidFill>
                <a:latin typeface="Arial"/>
                <a:ea typeface="Arial"/>
                <a:cs typeface="Arial"/>
                <a:sym typeface="Arial"/>
              </a:defRPr>
            </a:lvl4pPr>
            <a:lvl5pPr indent="0" lvl="4" marL="0" algn="r">
              <a:spcBef>
                <a:spcPts val="0"/>
              </a:spcBef>
              <a:buNone/>
              <a:defRPr b="0" i="0" sz="800" u="none" cap="none" strike="noStrike">
                <a:solidFill>
                  <a:schemeClr val="dk1"/>
                </a:solidFill>
                <a:latin typeface="Arial"/>
                <a:ea typeface="Arial"/>
                <a:cs typeface="Arial"/>
                <a:sym typeface="Arial"/>
              </a:defRPr>
            </a:lvl5pPr>
            <a:lvl6pPr indent="0" lvl="5" marL="0" algn="r">
              <a:spcBef>
                <a:spcPts val="0"/>
              </a:spcBef>
              <a:buNone/>
              <a:defRPr b="0" i="0" sz="800" u="none" cap="none" strike="noStrike">
                <a:solidFill>
                  <a:schemeClr val="dk1"/>
                </a:solidFill>
                <a:latin typeface="Arial"/>
                <a:ea typeface="Arial"/>
                <a:cs typeface="Arial"/>
                <a:sym typeface="Arial"/>
              </a:defRPr>
            </a:lvl6pPr>
            <a:lvl7pPr indent="0" lvl="6" marL="0" algn="r">
              <a:spcBef>
                <a:spcPts val="0"/>
              </a:spcBef>
              <a:buNone/>
              <a:defRPr b="0" i="0" sz="800" u="none" cap="none" strike="noStrike">
                <a:solidFill>
                  <a:schemeClr val="dk1"/>
                </a:solidFill>
                <a:latin typeface="Arial"/>
                <a:ea typeface="Arial"/>
                <a:cs typeface="Arial"/>
                <a:sym typeface="Arial"/>
              </a:defRPr>
            </a:lvl7pPr>
            <a:lvl8pPr indent="0" lvl="7" marL="0" algn="r">
              <a:spcBef>
                <a:spcPts val="0"/>
              </a:spcBef>
              <a:buNone/>
              <a:defRPr b="0" i="0" sz="800" u="none" cap="none" strike="noStrike">
                <a:solidFill>
                  <a:schemeClr val="dk1"/>
                </a:solidFill>
                <a:latin typeface="Arial"/>
                <a:ea typeface="Arial"/>
                <a:cs typeface="Arial"/>
                <a:sym typeface="Arial"/>
              </a:defRPr>
            </a:lvl8pPr>
            <a:lvl9pPr indent="0" lvl="8" marL="0" algn="r">
              <a:spcBef>
                <a:spcPts val="0"/>
              </a:spcBef>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17">
  <p:cSld name="Title, Content Photo 17">
    <p:spTree>
      <p:nvGrpSpPr>
        <p:cNvPr id="279" name="Shape 279"/>
        <p:cNvGrpSpPr/>
        <p:nvPr/>
      </p:nvGrpSpPr>
      <p:grpSpPr>
        <a:xfrm>
          <a:off x="0" y="0"/>
          <a:ext cx="0" cy="0"/>
          <a:chOff x="0" y="0"/>
          <a:chExt cx="0" cy="0"/>
        </a:xfrm>
      </p:grpSpPr>
      <p:sp>
        <p:nvSpPr>
          <p:cNvPr id="280" name="Google Shape;280;p42"/>
          <p:cNvSpPr txBox="1"/>
          <p:nvPr>
            <p:ph type="title"/>
          </p:nvPr>
        </p:nvSpPr>
        <p:spPr>
          <a:xfrm>
            <a:off x="429768" y="550218"/>
            <a:ext cx="3827439" cy="145389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81" name="Google Shape;281;p42"/>
          <p:cNvPicPr preferRelativeResize="0"/>
          <p:nvPr>
            <p:ph idx="2" type="pic"/>
          </p:nvPr>
        </p:nvPicPr>
        <p:blipFill/>
        <p:spPr>
          <a:xfrm>
            <a:off x="510075" y="2293494"/>
            <a:ext cx="3666744" cy="4039044"/>
          </a:xfrm>
          <a:prstGeom prst="rect">
            <a:avLst/>
          </a:prstGeom>
          <a:blipFill rotWithShape="1">
            <a:blip r:embed="rId2">
              <a:alphaModFix/>
            </a:blip>
            <a:stretch>
              <a:fillRect b="0" l="0" r="0" t="0"/>
            </a:stretch>
          </a:blipFill>
          <a:ln>
            <a:noFill/>
          </a:ln>
        </p:spPr>
      </p:pic>
      <p:sp>
        <p:nvSpPr>
          <p:cNvPr id="282" name="Google Shape;282;p42"/>
          <p:cNvSpPr txBox="1"/>
          <p:nvPr>
            <p:ph idx="1" type="body"/>
          </p:nvPr>
        </p:nvSpPr>
        <p:spPr>
          <a:xfrm>
            <a:off x="5120787" y="549275"/>
            <a:ext cx="6561138" cy="578815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3" name="Google Shape;283;p42"/>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4" name="Google Shape;284;p42"/>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5" name="Google Shape;285;p42"/>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 Number 1">
    <p:bg>
      <p:bgPr>
        <a:solidFill>
          <a:schemeClr val="lt1"/>
        </a:solidFill>
      </p:bgPr>
    </p:bg>
    <p:spTree>
      <p:nvGrpSpPr>
        <p:cNvPr id="286" name="Shape 286"/>
        <p:cNvGrpSpPr/>
        <p:nvPr/>
      </p:nvGrpSpPr>
      <p:grpSpPr>
        <a:xfrm>
          <a:off x="0" y="0"/>
          <a:ext cx="0" cy="0"/>
          <a:chOff x="0" y="0"/>
          <a:chExt cx="0" cy="0"/>
        </a:xfrm>
      </p:grpSpPr>
      <p:sp>
        <p:nvSpPr>
          <p:cNvPr id="287" name="Google Shape;287;p43"/>
          <p:cNvSpPr txBox="1"/>
          <p:nvPr>
            <p:ph type="title"/>
          </p:nvPr>
        </p:nvSpPr>
        <p:spPr>
          <a:xfrm>
            <a:off x="493776" y="782804"/>
            <a:ext cx="11201400" cy="420624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2F4D48"/>
              </a:buClr>
              <a:buSzPts val="27800"/>
              <a:buFont typeface="Arial"/>
              <a:buNone/>
              <a:defRPr sz="27800">
                <a:solidFill>
                  <a:srgbClr val="2F4D4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8" name="Google Shape;288;p43"/>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9" name="Google Shape;289;p43"/>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0" name="Google Shape;290;p43"/>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291" name="Google Shape;291;p43"/>
          <p:cNvSpPr txBox="1"/>
          <p:nvPr>
            <p:ph idx="1" type="body"/>
          </p:nvPr>
        </p:nvSpPr>
        <p:spPr>
          <a:xfrm>
            <a:off x="493775" y="4989044"/>
            <a:ext cx="11201399" cy="122529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rgbClr val="2F4D48"/>
              </a:buClr>
              <a:buSzPts val="2400"/>
              <a:buNone/>
              <a:defRPr sz="2400">
                <a:solidFill>
                  <a:srgbClr val="2F4D48"/>
                </a:solidFill>
              </a:defRPr>
            </a:lvl1pPr>
            <a:lvl2pPr indent="-228600" lvl="1" marL="914400" algn="ctr">
              <a:lnSpc>
                <a:spcPct val="120000"/>
              </a:lnSpc>
              <a:spcBef>
                <a:spcPts val="500"/>
              </a:spcBef>
              <a:spcAft>
                <a:spcPts val="0"/>
              </a:spcAft>
              <a:buClr>
                <a:srgbClr val="2F4D48"/>
              </a:buClr>
              <a:buSzPts val="2000"/>
              <a:buNone/>
              <a:defRPr sz="2000">
                <a:solidFill>
                  <a:srgbClr val="2F4D48"/>
                </a:solidFill>
              </a:defRPr>
            </a:lvl2pPr>
            <a:lvl3pPr indent="-228600" lvl="2" marL="1371600" algn="ctr">
              <a:lnSpc>
                <a:spcPct val="120000"/>
              </a:lnSpc>
              <a:spcBef>
                <a:spcPts val="500"/>
              </a:spcBef>
              <a:spcAft>
                <a:spcPts val="0"/>
              </a:spcAft>
              <a:buClr>
                <a:srgbClr val="2F4D48"/>
              </a:buClr>
              <a:buSzPts val="1800"/>
              <a:buNone/>
              <a:defRPr sz="1800">
                <a:solidFill>
                  <a:srgbClr val="2F4D48"/>
                </a:solidFill>
              </a:defRPr>
            </a:lvl3pPr>
            <a:lvl4pPr indent="-228600" lvl="3" marL="1828800" algn="ctr">
              <a:lnSpc>
                <a:spcPct val="120000"/>
              </a:lnSpc>
              <a:spcBef>
                <a:spcPts val="500"/>
              </a:spcBef>
              <a:spcAft>
                <a:spcPts val="0"/>
              </a:spcAft>
              <a:buClr>
                <a:srgbClr val="2F4D48"/>
              </a:buClr>
              <a:buSzPts val="1600"/>
              <a:buNone/>
              <a:defRPr sz="1600">
                <a:solidFill>
                  <a:srgbClr val="2F4D48"/>
                </a:solidFill>
              </a:defRPr>
            </a:lvl4pPr>
            <a:lvl5pPr indent="-228600" lvl="4" marL="2286000" algn="ctr">
              <a:lnSpc>
                <a:spcPct val="120000"/>
              </a:lnSpc>
              <a:spcBef>
                <a:spcPts val="500"/>
              </a:spcBef>
              <a:spcAft>
                <a:spcPts val="0"/>
              </a:spcAft>
              <a:buClr>
                <a:srgbClr val="2F4D48"/>
              </a:buClr>
              <a:buSzPts val="1400"/>
              <a:buNone/>
              <a:defRPr sz="1400">
                <a:solidFill>
                  <a:srgbClr val="2F4D48"/>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2">
  <p:cSld name="Big Number 2">
    <p:bg>
      <p:bgPr>
        <a:solidFill>
          <a:schemeClr val="lt2"/>
        </a:solidFill>
      </p:bgPr>
    </p:bg>
    <p:spTree>
      <p:nvGrpSpPr>
        <p:cNvPr id="292" name="Shape 292"/>
        <p:cNvGrpSpPr/>
        <p:nvPr/>
      </p:nvGrpSpPr>
      <p:grpSpPr>
        <a:xfrm>
          <a:off x="0" y="0"/>
          <a:ext cx="0" cy="0"/>
          <a:chOff x="0" y="0"/>
          <a:chExt cx="0" cy="0"/>
        </a:xfrm>
      </p:grpSpPr>
      <p:sp>
        <p:nvSpPr>
          <p:cNvPr id="293" name="Google Shape;293;p44"/>
          <p:cNvSpPr txBox="1"/>
          <p:nvPr>
            <p:ph type="title"/>
          </p:nvPr>
        </p:nvSpPr>
        <p:spPr>
          <a:xfrm>
            <a:off x="493776" y="782804"/>
            <a:ext cx="11201400" cy="420624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27800"/>
              <a:buFont typeface="Arial"/>
              <a:buNone/>
              <a:defRPr sz="27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4" name="Google Shape;294;p44"/>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5" name="Google Shape;295;p44"/>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6" name="Google Shape;296;p44"/>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297" name="Google Shape;297;p44"/>
          <p:cNvSpPr txBox="1"/>
          <p:nvPr>
            <p:ph idx="1" type="body"/>
          </p:nvPr>
        </p:nvSpPr>
        <p:spPr>
          <a:xfrm>
            <a:off x="493776" y="4989044"/>
            <a:ext cx="11201400" cy="122529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2800"/>
              <a:buNone/>
              <a:defRPr sz="2800"/>
            </a:lvl1pPr>
            <a:lvl2pPr indent="-228600" lvl="1" marL="914400" algn="ctr">
              <a:lnSpc>
                <a:spcPct val="120000"/>
              </a:lnSpc>
              <a:spcBef>
                <a:spcPts val="500"/>
              </a:spcBef>
              <a:spcAft>
                <a:spcPts val="0"/>
              </a:spcAft>
              <a:buClr>
                <a:schemeClr val="dk1"/>
              </a:buClr>
              <a:buSzPts val="2400"/>
              <a:buNone/>
              <a:defRPr sz="2400"/>
            </a:lvl2pPr>
            <a:lvl3pPr indent="-228600" lvl="2" marL="1371600" algn="ctr">
              <a:lnSpc>
                <a:spcPct val="120000"/>
              </a:lnSpc>
              <a:spcBef>
                <a:spcPts val="500"/>
              </a:spcBef>
              <a:spcAft>
                <a:spcPts val="0"/>
              </a:spcAft>
              <a:buClr>
                <a:schemeClr val="dk1"/>
              </a:buClr>
              <a:buSzPts val="2000"/>
              <a:buNone/>
              <a:defRPr sz="2000"/>
            </a:lvl3pPr>
            <a:lvl4pPr indent="-228600" lvl="3" marL="1828800" algn="ctr">
              <a:lnSpc>
                <a:spcPct val="120000"/>
              </a:lnSpc>
              <a:spcBef>
                <a:spcPts val="500"/>
              </a:spcBef>
              <a:spcAft>
                <a:spcPts val="0"/>
              </a:spcAft>
              <a:buClr>
                <a:schemeClr val="dk1"/>
              </a:buClr>
              <a:buSzPts val="1800"/>
              <a:buNone/>
              <a:defRPr sz="1800"/>
            </a:lvl4pPr>
            <a:lvl5pPr indent="-228600" lvl="4" marL="2286000" algn="ctr">
              <a:lnSpc>
                <a:spcPct val="12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3">
  <p:cSld name="Big Number 3">
    <p:bg>
      <p:bgPr>
        <a:solidFill>
          <a:schemeClr val="lt1"/>
        </a:solidFill>
      </p:bgPr>
    </p:bg>
    <p:spTree>
      <p:nvGrpSpPr>
        <p:cNvPr id="298" name="Shape 298"/>
        <p:cNvGrpSpPr/>
        <p:nvPr/>
      </p:nvGrpSpPr>
      <p:grpSpPr>
        <a:xfrm>
          <a:off x="0" y="0"/>
          <a:ext cx="0" cy="0"/>
          <a:chOff x="0" y="0"/>
          <a:chExt cx="0" cy="0"/>
        </a:xfrm>
      </p:grpSpPr>
      <p:sp>
        <p:nvSpPr>
          <p:cNvPr id="299" name="Google Shape;299;p45"/>
          <p:cNvSpPr txBox="1"/>
          <p:nvPr>
            <p:ph type="title"/>
          </p:nvPr>
        </p:nvSpPr>
        <p:spPr>
          <a:xfrm>
            <a:off x="429768" y="603504"/>
            <a:ext cx="11201400" cy="420624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2F4D48"/>
              </a:buClr>
              <a:buSzPts val="27800"/>
              <a:buFont typeface="Arial"/>
              <a:buNone/>
              <a:defRPr sz="27800">
                <a:solidFill>
                  <a:srgbClr val="2F4D4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0" name="Google Shape;300;p45"/>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1" name="Google Shape;301;p45"/>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2" name="Google Shape;302;p45"/>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03" name="Google Shape;303;p45"/>
          <p:cNvSpPr txBox="1"/>
          <p:nvPr>
            <p:ph idx="1" type="body"/>
          </p:nvPr>
        </p:nvSpPr>
        <p:spPr>
          <a:xfrm>
            <a:off x="429768" y="4809744"/>
            <a:ext cx="5897880" cy="135331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2F4D48"/>
              </a:buClr>
              <a:buSzPts val="2800"/>
              <a:buNone/>
              <a:defRPr sz="2800">
                <a:solidFill>
                  <a:srgbClr val="2F4D48"/>
                </a:solidFill>
              </a:defRPr>
            </a:lvl1pPr>
            <a:lvl2pPr indent="-228600" lvl="1" marL="914400" algn="l">
              <a:lnSpc>
                <a:spcPct val="120000"/>
              </a:lnSpc>
              <a:spcBef>
                <a:spcPts val="500"/>
              </a:spcBef>
              <a:spcAft>
                <a:spcPts val="0"/>
              </a:spcAft>
              <a:buClr>
                <a:srgbClr val="2F4D48"/>
              </a:buClr>
              <a:buSzPts val="2400"/>
              <a:buNone/>
              <a:defRPr sz="2400">
                <a:solidFill>
                  <a:srgbClr val="2F4D48"/>
                </a:solidFill>
              </a:defRPr>
            </a:lvl2pPr>
            <a:lvl3pPr indent="-228600" lvl="2" marL="1371600" algn="l">
              <a:lnSpc>
                <a:spcPct val="120000"/>
              </a:lnSpc>
              <a:spcBef>
                <a:spcPts val="500"/>
              </a:spcBef>
              <a:spcAft>
                <a:spcPts val="0"/>
              </a:spcAft>
              <a:buClr>
                <a:srgbClr val="2F4D48"/>
              </a:buClr>
              <a:buSzPts val="2000"/>
              <a:buNone/>
              <a:defRPr sz="2000">
                <a:solidFill>
                  <a:srgbClr val="2F4D48"/>
                </a:solidFill>
              </a:defRPr>
            </a:lvl3pPr>
            <a:lvl4pPr indent="-228600" lvl="3" marL="1828800" algn="l">
              <a:lnSpc>
                <a:spcPct val="120000"/>
              </a:lnSpc>
              <a:spcBef>
                <a:spcPts val="500"/>
              </a:spcBef>
              <a:spcAft>
                <a:spcPts val="0"/>
              </a:spcAft>
              <a:buClr>
                <a:srgbClr val="2F4D48"/>
              </a:buClr>
              <a:buSzPts val="1800"/>
              <a:buNone/>
              <a:defRPr sz="1800">
                <a:solidFill>
                  <a:srgbClr val="2F4D48"/>
                </a:solidFill>
              </a:defRPr>
            </a:lvl4pPr>
            <a:lvl5pPr indent="-228600" lvl="4" marL="2286000" algn="l">
              <a:lnSpc>
                <a:spcPct val="120000"/>
              </a:lnSpc>
              <a:spcBef>
                <a:spcPts val="500"/>
              </a:spcBef>
              <a:spcAft>
                <a:spcPts val="0"/>
              </a:spcAft>
              <a:buClr>
                <a:srgbClr val="2F4D48"/>
              </a:buClr>
              <a:buSzPts val="1600"/>
              <a:buNone/>
              <a:defRPr sz="1600">
                <a:solidFill>
                  <a:srgbClr val="2F4D48"/>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3">
  <p:cSld name="Statement 3">
    <p:spTree>
      <p:nvGrpSpPr>
        <p:cNvPr id="304" name="Shape 304"/>
        <p:cNvGrpSpPr/>
        <p:nvPr/>
      </p:nvGrpSpPr>
      <p:grpSpPr>
        <a:xfrm>
          <a:off x="0" y="0"/>
          <a:ext cx="0" cy="0"/>
          <a:chOff x="0" y="0"/>
          <a:chExt cx="0" cy="0"/>
        </a:xfrm>
      </p:grpSpPr>
      <p:sp>
        <p:nvSpPr>
          <p:cNvPr id="305" name="Google Shape;305;p46"/>
          <p:cNvSpPr txBox="1"/>
          <p:nvPr>
            <p:ph type="title"/>
          </p:nvPr>
        </p:nvSpPr>
        <p:spPr>
          <a:xfrm>
            <a:off x="612648" y="-1133856"/>
            <a:ext cx="10652760" cy="113385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6" name="Google Shape;306;p46"/>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7" name="Google Shape;307;p46"/>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8" name="Google Shape;308;p46"/>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09" name="Google Shape;309;p46"/>
          <p:cNvSpPr txBox="1"/>
          <p:nvPr>
            <p:ph idx="1" type="body"/>
          </p:nvPr>
        </p:nvSpPr>
        <p:spPr>
          <a:xfrm>
            <a:off x="612648" y="548640"/>
            <a:ext cx="8266176" cy="5605272"/>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5000"/>
              <a:buNone/>
              <a:defRPr b="1" sz="5000"/>
            </a:lvl1pPr>
            <a:lvl2pPr indent="-228600" lvl="1" marL="914400" algn="l">
              <a:lnSpc>
                <a:spcPct val="100000"/>
              </a:lnSpc>
              <a:spcBef>
                <a:spcPts val="500"/>
              </a:spcBef>
              <a:spcAft>
                <a:spcPts val="0"/>
              </a:spcAft>
              <a:buClr>
                <a:schemeClr val="dk1"/>
              </a:buClr>
              <a:buSzPts val="4400"/>
              <a:buNone/>
              <a:defRPr b="1" sz="4400"/>
            </a:lvl2pPr>
            <a:lvl3pPr indent="-228600" lvl="2" marL="1371600" algn="l">
              <a:lnSpc>
                <a:spcPct val="100000"/>
              </a:lnSpc>
              <a:spcBef>
                <a:spcPts val="500"/>
              </a:spcBef>
              <a:spcAft>
                <a:spcPts val="0"/>
              </a:spcAft>
              <a:buClr>
                <a:schemeClr val="dk1"/>
              </a:buClr>
              <a:buSzPts val="4000"/>
              <a:buNone/>
              <a:defRPr b="1" sz="4000"/>
            </a:lvl3pPr>
            <a:lvl4pPr indent="-228600" lvl="3" marL="1828800" algn="l">
              <a:lnSpc>
                <a:spcPct val="100000"/>
              </a:lnSpc>
              <a:spcBef>
                <a:spcPts val="500"/>
              </a:spcBef>
              <a:spcAft>
                <a:spcPts val="0"/>
              </a:spcAft>
              <a:buClr>
                <a:schemeClr val="dk1"/>
              </a:buClr>
              <a:buSzPts val="3600"/>
              <a:buNone/>
              <a:defRPr b="1" sz="3600"/>
            </a:lvl4pPr>
            <a:lvl5pPr indent="-228600" lvl="4" marL="2286000" algn="l">
              <a:lnSpc>
                <a:spcPct val="100000"/>
              </a:lnSpc>
              <a:spcBef>
                <a:spcPts val="500"/>
              </a:spcBef>
              <a:spcAft>
                <a:spcPts val="0"/>
              </a:spcAft>
              <a:buClr>
                <a:schemeClr val="dk1"/>
              </a:buClr>
              <a:buSzPts val="3200"/>
              <a:buNone/>
              <a:defRPr b="1" sz="32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310" name="Shape 310"/>
        <p:cNvGrpSpPr/>
        <p:nvPr/>
      </p:nvGrpSpPr>
      <p:grpSpPr>
        <a:xfrm>
          <a:off x="0" y="0"/>
          <a:ext cx="0" cy="0"/>
          <a:chOff x="0" y="0"/>
          <a:chExt cx="0" cy="0"/>
        </a:xfrm>
      </p:grpSpPr>
      <p:sp>
        <p:nvSpPr>
          <p:cNvPr id="311" name="Google Shape;311;p47"/>
          <p:cNvSpPr txBox="1"/>
          <p:nvPr>
            <p:ph type="title"/>
          </p:nvPr>
        </p:nvSpPr>
        <p:spPr>
          <a:xfrm>
            <a:off x="1499616" y="1823376"/>
            <a:ext cx="9198864" cy="28751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4400"/>
              <a:buFont typeface="Arial"/>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2" name="Google Shape;312;p47"/>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3" name="Google Shape;313;p47"/>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4" name="Google Shape;314;p47"/>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15" name="Google Shape;315;p47"/>
          <p:cNvSpPr txBox="1"/>
          <p:nvPr>
            <p:ph idx="1" type="body"/>
          </p:nvPr>
        </p:nvSpPr>
        <p:spPr>
          <a:xfrm>
            <a:off x="1499616" y="5276088"/>
            <a:ext cx="9198864" cy="46634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46776E"/>
              </a:buClr>
              <a:buSzPts val="2200"/>
              <a:buNone/>
              <a:defRPr b="1" sz="2200">
                <a:solidFill>
                  <a:srgbClr val="46776E"/>
                </a:solidFill>
              </a:defRPr>
            </a:lvl1pPr>
            <a:lvl2pPr indent="-228600" lvl="1" marL="914400" algn="l">
              <a:lnSpc>
                <a:spcPct val="120000"/>
              </a:lnSpc>
              <a:spcBef>
                <a:spcPts val="500"/>
              </a:spcBef>
              <a:spcAft>
                <a:spcPts val="0"/>
              </a:spcAft>
              <a:buClr>
                <a:srgbClr val="46776E"/>
              </a:buClr>
              <a:buSzPts val="2000"/>
              <a:buNone/>
              <a:defRPr b="1" sz="2000">
                <a:solidFill>
                  <a:srgbClr val="46776E"/>
                </a:solidFill>
              </a:defRPr>
            </a:lvl2pPr>
            <a:lvl3pPr indent="-228600" lvl="2" marL="1371600" algn="l">
              <a:lnSpc>
                <a:spcPct val="120000"/>
              </a:lnSpc>
              <a:spcBef>
                <a:spcPts val="500"/>
              </a:spcBef>
              <a:spcAft>
                <a:spcPts val="0"/>
              </a:spcAft>
              <a:buClr>
                <a:srgbClr val="46776E"/>
              </a:buClr>
              <a:buSzPts val="1800"/>
              <a:buNone/>
              <a:defRPr b="1" sz="1800">
                <a:solidFill>
                  <a:srgbClr val="46776E"/>
                </a:solidFill>
              </a:defRPr>
            </a:lvl3pPr>
            <a:lvl4pPr indent="-228600" lvl="3" marL="1828800" algn="l">
              <a:lnSpc>
                <a:spcPct val="120000"/>
              </a:lnSpc>
              <a:spcBef>
                <a:spcPts val="500"/>
              </a:spcBef>
              <a:spcAft>
                <a:spcPts val="0"/>
              </a:spcAft>
              <a:buClr>
                <a:srgbClr val="46776E"/>
              </a:buClr>
              <a:buSzPts val="1600"/>
              <a:buNone/>
              <a:defRPr b="1" sz="1600">
                <a:solidFill>
                  <a:srgbClr val="46776E"/>
                </a:solidFill>
              </a:defRPr>
            </a:lvl4pPr>
            <a:lvl5pPr indent="-228600" lvl="4" marL="2286000" algn="l">
              <a:lnSpc>
                <a:spcPct val="120000"/>
              </a:lnSpc>
              <a:spcBef>
                <a:spcPts val="500"/>
              </a:spcBef>
              <a:spcAft>
                <a:spcPts val="0"/>
              </a:spcAft>
              <a:buClr>
                <a:srgbClr val="46776E"/>
              </a:buClr>
              <a:buSzPts val="1400"/>
              <a:buNone/>
              <a:defRPr b="1" sz="1400">
                <a:solidFill>
                  <a:srgbClr val="46776E"/>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2">
  <p:cSld name="Quote 2">
    <p:spTree>
      <p:nvGrpSpPr>
        <p:cNvPr id="316" name="Shape 316"/>
        <p:cNvGrpSpPr/>
        <p:nvPr/>
      </p:nvGrpSpPr>
      <p:grpSpPr>
        <a:xfrm>
          <a:off x="0" y="0"/>
          <a:ext cx="0" cy="0"/>
          <a:chOff x="0" y="0"/>
          <a:chExt cx="0" cy="0"/>
        </a:xfrm>
      </p:grpSpPr>
      <p:sp>
        <p:nvSpPr>
          <p:cNvPr id="317" name="Google Shape;317;p48"/>
          <p:cNvSpPr/>
          <p:nvPr/>
        </p:nvSpPr>
        <p:spPr>
          <a:xfrm>
            <a:off x="806386" y="760151"/>
            <a:ext cx="10579222" cy="5337698"/>
          </a:xfrm>
          <a:prstGeom prst="roundRect">
            <a:avLst>
              <a:gd fmla="val 6093" name="adj"/>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0EDE6"/>
              </a:solidFill>
              <a:latin typeface="Arial"/>
              <a:ea typeface="Arial"/>
              <a:cs typeface="Arial"/>
              <a:sym typeface="Arial"/>
            </a:endParaRPr>
          </a:p>
        </p:txBody>
      </p:sp>
      <p:sp>
        <p:nvSpPr>
          <p:cNvPr id="318" name="Google Shape;318;p48"/>
          <p:cNvSpPr txBox="1"/>
          <p:nvPr>
            <p:ph type="title"/>
          </p:nvPr>
        </p:nvSpPr>
        <p:spPr>
          <a:xfrm>
            <a:off x="1655064" y="2092751"/>
            <a:ext cx="8695944" cy="2128102"/>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3800"/>
              <a:buFont typeface="Arial"/>
              <a:buNone/>
              <a:defRPr sz="3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9" name="Google Shape;319;p48"/>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0" name="Google Shape;320;p48"/>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1" name="Google Shape;321;p48"/>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22" name="Google Shape;322;p48"/>
          <p:cNvSpPr txBox="1"/>
          <p:nvPr>
            <p:ph idx="1" type="body"/>
          </p:nvPr>
        </p:nvSpPr>
        <p:spPr>
          <a:xfrm>
            <a:off x="1655064" y="5120640"/>
            <a:ext cx="8695944" cy="621792"/>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1800"/>
              <a:buNone/>
              <a:defRPr b="1"/>
            </a:lvl1pPr>
            <a:lvl2pPr indent="-228600" lvl="1" marL="914400" algn="l">
              <a:lnSpc>
                <a:spcPct val="120000"/>
              </a:lnSpc>
              <a:spcBef>
                <a:spcPts val="500"/>
              </a:spcBef>
              <a:spcAft>
                <a:spcPts val="0"/>
              </a:spcAft>
              <a:buClr>
                <a:schemeClr val="dk1"/>
              </a:buClr>
              <a:buSzPts val="1600"/>
              <a:buNone/>
              <a:defRPr b="1"/>
            </a:lvl2pPr>
            <a:lvl3pPr indent="-228600" lvl="2" marL="1371600" algn="l">
              <a:lnSpc>
                <a:spcPct val="120000"/>
              </a:lnSpc>
              <a:spcBef>
                <a:spcPts val="500"/>
              </a:spcBef>
              <a:spcAft>
                <a:spcPts val="0"/>
              </a:spcAft>
              <a:buClr>
                <a:schemeClr val="dk1"/>
              </a:buClr>
              <a:buSzPts val="1400"/>
              <a:buNone/>
              <a:defRPr b="1"/>
            </a:lvl3pPr>
            <a:lvl4pPr indent="-228600" lvl="3" marL="1828800" algn="l">
              <a:lnSpc>
                <a:spcPct val="120000"/>
              </a:lnSpc>
              <a:spcBef>
                <a:spcPts val="500"/>
              </a:spcBef>
              <a:spcAft>
                <a:spcPts val="0"/>
              </a:spcAft>
              <a:buClr>
                <a:schemeClr val="dk1"/>
              </a:buClr>
              <a:buSzPts val="1200"/>
              <a:buNone/>
              <a:defRPr b="1"/>
            </a:lvl4pPr>
            <a:lvl5pPr indent="-228600" lvl="4" marL="2286000" algn="l">
              <a:lnSpc>
                <a:spcPct val="120000"/>
              </a:lnSpc>
              <a:spcBef>
                <a:spcPts val="500"/>
              </a:spcBef>
              <a:spcAft>
                <a:spcPts val="0"/>
              </a:spcAft>
              <a:buClr>
                <a:schemeClr val="dk1"/>
              </a:buClr>
              <a:buSzPts val="1100"/>
              <a:buNone/>
              <a:defRPr b="1"/>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3">
  <p:cSld name="Quote 3">
    <p:bg>
      <p:bgPr>
        <a:solidFill>
          <a:schemeClr val="lt2"/>
        </a:solidFill>
      </p:bgPr>
    </p:bg>
    <p:spTree>
      <p:nvGrpSpPr>
        <p:cNvPr id="323" name="Shape 323"/>
        <p:cNvGrpSpPr/>
        <p:nvPr/>
      </p:nvGrpSpPr>
      <p:grpSpPr>
        <a:xfrm>
          <a:off x="0" y="0"/>
          <a:ext cx="0" cy="0"/>
          <a:chOff x="0" y="0"/>
          <a:chExt cx="0" cy="0"/>
        </a:xfrm>
      </p:grpSpPr>
      <p:sp>
        <p:nvSpPr>
          <p:cNvPr id="324" name="Google Shape;324;p49"/>
          <p:cNvSpPr txBox="1"/>
          <p:nvPr>
            <p:ph type="ctrTitle"/>
          </p:nvPr>
        </p:nvSpPr>
        <p:spPr>
          <a:xfrm>
            <a:off x="429768" y="438912"/>
            <a:ext cx="9619488" cy="452628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4800"/>
              <a:buFont typeface="Arial"/>
              <a:buNone/>
              <a:defRPr sz="4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5" name="Google Shape;325;p49"/>
          <p:cNvSpPr txBox="1"/>
          <p:nvPr>
            <p:ph idx="1" type="subTitle"/>
          </p:nvPr>
        </p:nvSpPr>
        <p:spPr>
          <a:xfrm>
            <a:off x="429768" y="4965192"/>
            <a:ext cx="5431536" cy="1289304"/>
          </a:xfrm>
          <a:prstGeom prst="rect">
            <a:avLst/>
          </a:prstGeom>
          <a:noFill/>
          <a:ln>
            <a:noFill/>
          </a:ln>
        </p:spPr>
        <p:txBody>
          <a:bodyPr anchorCtr="0" anchor="b" bIns="45700" lIns="91425" spcFirstLastPara="1" rIns="91425" wrap="square" tIns="45700">
            <a:normAutofit/>
          </a:bodyPr>
          <a:lstStyle>
            <a:lvl1pPr lvl="0" algn="l">
              <a:lnSpc>
                <a:spcPct val="120000"/>
              </a:lnSpc>
              <a:spcBef>
                <a:spcPts val="1000"/>
              </a:spcBef>
              <a:spcAft>
                <a:spcPts val="0"/>
              </a:spcAft>
              <a:buClr>
                <a:schemeClr val="dk1"/>
              </a:buClr>
              <a:buSzPts val="1800"/>
              <a:buNone/>
              <a:defRPr b="1" sz="1800">
                <a:solidFill>
                  <a:schemeClr val="dk1"/>
                </a:solidFill>
              </a:defRPr>
            </a:lvl1pPr>
            <a:lvl2pPr lvl="1" algn="ctr">
              <a:lnSpc>
                <a:spcPct val="120000"/>
              </a:lnSpc>
              <a:spcBef>
                <a:spcPts val="500"/>
              </a:spcBef>
              <a:spcAft>
                <a:spcPts val="0"/>
              </a:spcAft>
              <a:buClr>
                <a:schemeClr val="dk1"/>
              </a:buClr>
              <a:buSzPts val="2000"/>
              <a:buNone/>
              <a:defRPr sz="2000"/>
            </a:lvl2pPr>
            <a:lvl3pPr lvl="2" algn="ctr">
              <a:lnSpc>
                <a:spcPct val="120000"/>
              </a:lnSpc>
              <a:spcBef>
                <a:spcPts val="500"/>
              </a:spcBef>
              <a:spcAft>
                <a:spcPts val="0"/>
              </a:spcAft>
              <a:buClr>
                <a:schemeClr val="dk1"/>
              </a:buClr>
              <a:buSzPts val="1800"/>
              <a:buNone/>
              <a:defRPr sz="1800"/>
            </a:lvl3pPr>
            <a:lvl4pPr lvl="3" algn="ctr">
              <a:lnSpc>
                <a:spcPct val="120000"/>
              </a:lnSpc>
              <a:spcBef>
                <a:spcPts val="500"/>
              </a:spcBef>
              <a:spcAft>
                <a:spcPts val="0"/>
              </a:spcAft>
              <a:buClr>
                <a:schemeClr val="dk1"/>
              </a:buClr>
              <a:buSzPts val="1600"/>
              <a:buNone/>
              <a:defRPr sz="1600"/>
            </a:lvl4pPr>
            <a:lvl5pPr lvl="4" algn="ctr">
              <a:lnSpc>
                <a:spcPct val="12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26" name="Google Shape;326;p49"/>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7" name="Google Shape;327;p49"/>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8" name="Google Shape;328;p49"/>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dk1"/>
                </a:solidFill>
                <a:latin typeface="Arial"/>
                <a:ea typeface="Arial"/>
                <a:cs typeface="Arial"/>
                <a:sym typeface="Arial"/>
              </a:defRPr>
            </a:lvl1pPr>
            <a:lvl2pPr indent="0" lvl="1" marL="0" algn="r">
              <a:spcBef>
                <a:spcPts val="0"/>
              </a:spcBef>
              <a:buNone/>
              <a:defRPr b="0" i="0" sz="800" u="none" cap="none" strike="noStrike">
                <a:solidFill>
                  <a:schemeClr val="dk1"/>
                </a:solidFill>
                <a:latin typeface="Arial"/>
                <a:ea typeface="Arial"/>
                <a:cs typeface="Arial"/>
                <a:sym typeface="Arial"/>
              </a:defRPr>
            </a:lvl2pPr>
            <a:lvl3pPr indent="0" lvl="2" marL="0" algn="r">
              <a:spcBef>
                <a:spcPts val="0"/>
              </a:spcBef>
              <a:buNone/>
              <a:defRPr b="0" i="0" sz="800" u="none" cap="none" strike="noStrike">
                <a:solidFill>
                  <a:schemeClr val="dk1"/>
                </a:solidFill>
                <a:latin typeface="Arial"/>
                <a:ea typeface="Arial"/>
                <a:cs typeface="Arial"/>
                <a:sym typeface="Arial"/>
              </a:defRPr>
            </a:lvl3pPr>
            <a:lvl4pPr indent="0" lvl="3" marL="0" algn="r">
              <a:spcBef>
                <a:spcPts val="0"/>
              </a:spcBef>
              <a:buNone/>
              <a:defRPr b="0" i="0" sz="800" u="none" cap="none" strike="noStrike">
                <a:solidFill>
                  <a:schemeClr val="dk1"/>
                </a:solidFill>
                <a:latin typeface="Arial"/>
                <a:ea typeface="Arial"/>
                <a:cs typeface="Arial"/>
                <a:sym typeface="Arial"/>
              </a:defRPr>
            </a:lvl4pPr>
            <a:lvl5pPr indent="0" lvl="4" marL="0" algn="r">
              <a:spcBef>
                <a:spcPts val="0"/>
              </a:spcBef>
              <a:buNone/>
              <a:defRPr b="0" i="0" sz="800" u="none" cap="none" strike="noStrike">
                <a:solidFill>
                  <a:schemeClr val="dk1"/>
                </a:solidFill>
                <a:latin typeface="Arial"/>
                <a:ea typeface="Arial"/>
                <a:cs typeface="Arial"/>
                <a:sym typeface="Arial"/>
              </a:defRPr>
            </a:lvl5pPr>
            <a:lvl6pPr indent="0" lvl="5" marL="0" algn="r">
              <a:spcBef>
                <a:spcPts val="0"/>
              </a:spcBef>
              <a:buNone/>
              <a:defRPr b="0" i="0" sz="800" u="none" cap="none" strike="noStrike">
                <a:solidFill>
                  <a:schemeClr val="dk1"/>
                </a:solidFill>
                <a:latin typeface="Arial"/>
                <a:ea typeface="Arial"/>
                <a:cs typeface="Arial"/>
                <a:sym typeface="Arial"/>
              </a:defRPr>
            </a:lvl6pPr>
            <a:lvl7pPr indent="0" lvl="6" marL="0" algn="r">
              <a:spcBef>
                <a:spcPts val="0"/>
              </a:spcBef>
              <a:buNone/>
              <a:defRPr b="0" i="0" sz="800" u="none" cap="none" strike="noStrike">
                <a:solidFill>
                  <a:schemeClr val="dk1"/>
                </a:solidFill>
                <a:latin typeface="Arial"/>
                <a:ea typeface="Arial"/>
                <a:cs typeface="Arial"/>
                <a:sym typeface="Arial"/>
              </a:defRPr>
            </a:lvl7pPr>
            <a:lvl8pPr indent="0" lvl="7" marL="0" algn="r">
              <a:spcBef>
                <a:spcPts val="0"/>
              </a:spcBef>
              <a:buNone/>
              <a:defRPr b="0" i="0" sz="800" u="none" cap="none" strike="noStrike">
                <a:solidFill>
                  <a:schemeClr val="dk1"/>
                </a:solidFill>
                <a:latin typeface="Arial"/>
                <a:ea typeface="Arial"/>
                <a:cs typeface="Arial"/>
                <a:sym typeface="Arial"/>
              </a:defRPr>
            </a:lvl8pPr>
            <a:lvl9pPr indent="0" lvl="8" marL="0" algn="r">
              <a:spcBef>
                <a:spcPts val="0"/>
              </a:spcBef>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4">
  <p:cSld name="Quote 4">
    <p:bg>
      <p:bgPr>
        <a:solidFill>
          <a:schemeClr val="lt2"/>
        </a:solidFill>
      </p:bgPr>
    </p:bg>
    <p:spTree>
      <p:nvGrpSpPr>
        <p:cNvPr id="329" name="Shape 329"/>
        <p:cNvGrpSpPr/>
        <p:nvPr/>
      </p:nvGrpSpPr>
      <p:grpSpPr>
        <a:xfrm>
          <a:off x="0" y="0"/>
          <a:ext cx="0" cy="0"/>
          <a:chOff x="0" y="0"/>
          <a:chExt cx="0" cy="0"/>
        </a:xfrm>
      </p:grpSpPr>
      <p:sp>
        <p:nvSpPr>
          <p:cNvPr id="330" name="Google Shape;330;p50"/>
          <p:cNvSpPr txBox="1"/>
          <p:nvPr>
            <p:ph type="ctrTitle"/>
          </p:nvPr>
        </p:nvSpPr>
        <p:spPr>
          <a:xfrm>
            <a:off x="429768" y="1179576"/>
            <a:ext cx="9317736" cy="3785616"/>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4800"/>
              <a:buFont typeface="Arial"/>
              <a:buNone/>
              <a:defRPr sz="4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1" name="Google Shape;331;p50"/>
          <p:cNvSpPr txBox="1"/>
          <p:nvPr>
            <p:ph idx="1" type="subTitle"/>
          </p:nvPr>
        </p:nvSpPr>
        <p:spPr>
          <a:xfrm>
            <a:off x="429768" y="4965192"/>
            <a:ext cx="5431536" cy="1289304"/>
          </a:xfrm>
          <a:prstGeom prst="rect">
            <a:avLst/>
          </a:prstGeom>
          <a:noFill/>
          <a:ln>
            <a:noFill/>
          </a:ln>
        </p:spPr>
        <p:txBody>
          <a:bodyPr anchorCtr="0" anchor="ctr" bIns="45700" lIns="91425" spcFirstLastPara="1" rIns="91425" wrap="square" tIns="45700">
            <a:normAutofit/>
          </a:bodyPr>
          <a:lstStyle>
            <a:lvl1pPr lvl="0" algn="l">
              <a:lnSpc>
                <a:spcPct val="120000"/>
              </a:lnSpc>
              <a:spcBef>
                <a:spcPts val="1000"/>
              </a:spcBef>
              <a:spcAft>
                <a:spcPts val="0"/>
              </a:spcAft>
              <a:buClr>
                <a:schemeClr val="dk1"/>
              </a:buClr>
              <a:buSzPts val="1800"/>
              <a:buNone/>
              <a:defRPr sz="1800">
                <a:solidFill>
                  <a:schemeClr val="dk1"/>
                </a:solidFill>
              </a:defRPr>
            </a:lvl1pPr>
            <a:lvl2pPr lvl="1" algn="ctr">
              <a:lnSpc>
                <a:spcPct val="120000"/>
              </a:lnSpc>
              <a:spcBef>
                <a:spcPts val="500"/>
              </a:spcBef>
              <a:spcAft>
                <a:spcPts val="0"/>
              </a:spcAft>
              <a:buClr>
                <a:schemeClr val="dk1"/>
              </a:buClr>
              <a:buSzPts val="2000"/>
              <a:buNone/>
              <a:defRPr sz="2000"/>
            </a:lvl2pPr>
            <a:lvl3pPr lvl="2" algn="ctr">
              <a:lnSpc>
                <a:spcPct val="120000"/>
              </a:lnSpc>
              <a:spcBef>
                <a:spcPts val="500"/>
              </a:spcBef>
              <a:spcAft>
                <a:spcPts val="0"/>
              </a:spcAft>
              <a:buClr>
                <a:schemeClr val="dk1"/>
              </a:buClr>
              <a:buSzPts val="1800"/>
              <a:buNone/>
              <a:defRPr sz="1800"/>
            </a:lvl3pPr>
            <a:lvl4pPr lvl="3" algn="ctr">
              <a:lnSpc>
                <a:spcPct val="120000"/>
              </a:lnSpc>
              <a:spcBef>
                <a:spcPts val="500"/>
              </a:spcBef>
              <a:spcAft>
                <a:spcPts val="0"/>
              </a:spcAft>
              <a:buClr>
                <a:schemeClr val="dk1"/>
              </a:buClr>
              <a:buSzPts val="1600"/>
              <a:buNone/>
              <a:defRPr sz="1600"/>
            </a:lvl4pPr>
            <a:lvl5pPr lvl="4" algn="ctr">
              <a:lnSpc>
                <a:spcPct val="12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32" name="Google Shape;332;p50"/>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3" name="Google Shape;333;p50"/>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4" name="Google Shape;334;p50"/>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800" u="none" cap="none" strike="noStrike">
                <a:solidFill>
                  <a:schemeClr val="dk1"/>
                </a:solidFill>
                <a:latin typeface="Arial"/>
                <a:ea typeface="Arial"/>
                <a:cs typeface="Arial"/>
                <a:sym typeface="Arial"/>
              </a:defRPr>
            </a:lvl1pPr>
            <a:lvl2pPr indent="0" lvl="1" marL="0" algn="r">
              <a:spcBef>
                <a:spcPts val="0"/>
              </a:spcBef>
              <a:buNone/>
              <a:defRPr b="0" i="0" sz="800" u="none" cap="none" strike="noStrike">
                <a:solidFill>
                  <a:schemeClr val="dk1"/>
                </a:solidFill>
                <a:latin typeface="Arial"/>
                <a:ea typeface="Arial"/>
                <a:cs typeface="Arial"/>
                <a:sym typeface="Arial"/>
              </a:defRPr>
            </a:lvl2pPr>
            <a:lvl3pPr indent="0" lvl="2" marL="0" algn="r">
              <a:spcBef>
                <a:spcPts val="0"/>
              </a:spcBef>
              <a:buNone/>
              <a:defRPr b="0" i="0" sz="800" u="none" cap="none" strike="noStrike">
                <a:solidFill>
                  <a:schemeClr val="dk1"/>
                </a:solidFill>
                <a:latin typeface="Arial"/>
                <a:ea typeface="Arial"/>
                <a:cs typeface="Arial"/>
                <a:sym typeface="Arial"/>
              </a:defRPr>
            </a:lvl3pPr>
            <a:lvl4pPr indent="0" lvl="3" marL="0" algn="r">
              <a:spcBef>
                <a:spcPts val="0"/>
              </a:spcBef>
              <a:buNone/>
              <a:defRPr b="0" i="0" sz="800" u="none" cap="none" strike="noStrike">
                <a:solidFill>
                  <a:schemeClr val="dk1"/>
                </a:solidFill>
                <a:latin typeface="Arial"/>
                <a:ea typeface="Arial"/>
                <a:cs typeface="Arial"/>
                <a:sym typeface="Arial"/>
              </a:defRPr>
            </a:lvl4pPr>
            <a:lvl5pPr indent="0" lvl="4" marL="0" algn="r">
              <a:spcBef>
                <a:spcPts val="0"/>
              </a:spcBef>
              <a:buNone/>
              <a:defRPr b="0" i="0" sz="800" u="none" cap="none" strike="noStrike">
                <a:solidFill>
                  <a:schemeClr val="dk1"/>
                </a:solidFill>
                <a:latin typeface="Arial"/>
                <a:ea typeface="Arial"/>
                <a:cs typeface="Arial"/>
                <a:sym typeface="Arial"/>
              </a:defRPr>
            </a:lvl5pPr>
            <a:lvl6pPr indent="0" lvl="5" marL="0" algn="r">
              <a:spcBef>
                <a:spcPts val="0"/>
              </a:spcBef>
              <a:buNone/>
              <a:defRPr b="0" i="0" sz="800" u="none" cap="none" strike="noStrike">
                <a:solidFill>
                  <a:schemeClr val="dk1"/>
                </a:solidFill>
                <a:latin typeface="Arial"/>
                <a:ea typeface="Arial"/>
                <a:cs typeface="Arial"/>
                <a:sym typeface="Arial"/>
              </a:defRPr>
            </a:lvl6pPr>
            <a:lvl7pPr indent="0" lvl="6" marL="0" algn="r">
              <a:spcBef>
                <a:spcPts val="0"/>
              </a:spcBef>
              <a:buNone/>
              <a:defRPr b="0" i="0" sz="800" u="none" cap="none" strike="noStrike">
                <a:solidFill>
                  <a:schemeClr val="dk1"/>
                </a:solidFill>
                <a:latin typeface="Arial"/>
                <a:ea typeface="Arial"/>
                <a:cs typeface="Arial"/>
                <a:sym typeface="Arial"/>
              </a:defRPr>
            </a:lvl7pPr>
            <a:lvl8pPr indent="0" lvl="7" marL="0" algn="r">
              <a:spcBef>
                <a:spcPts val="0"/>
              </a:spcBef>
              <a:buNone/>
              <a:defRPr b="0" i="0" sz="800" u="none" cap="none" strike="noStrike">
                <a:solidFill>
                  <a:schemeClr val="dk1"/>
                </a:solidFill>
                <a:latin typeface="Arial"/>
                <a:ea typeface="Arial"/>
                <a:cs typeface="Arial"/>
                <a:sym typeface="Arial"/>
              </a:defRPr>
            </a:lvl8pPr>
            <a:lvl9pPr indent="0" lvl="8" marL="0" algn="r">
              <a:spcBef>
                <a:spcPts val="0"/>
              </a:spcBef>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35" name="Shape 335"/>
        <p:cNvGrpSpPr/>
        <p:nvPr/>
      </p:nvGrpSpPr>
      <p:grpSpPr>
        <a:xfrm>
          <a:off x="0" y="0"/>
          <a:ext cx="0" cy="0"/>
          <a:chOff x="0" y="0"/>
          <a:chExt cx="0" cy="0"/>
        </a:xfrm>
      </p:grpSpPr>
      <p:sp>
        <p:nvSpPr>
          <p:cNvPr id="336" name="Google Shape;336;p51"/>
          <p:cNvSpPr txBox="1"/>
          <p:nvPr>
            <p:ph type="title"/>
          </p:nvPr>
        </p:nvSpPr>
        <p:spPr>
          <a:xfrm>
            <a:off x="429767" y="294248"/>
            <a:ext cx="11164825" cy="95848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7" name="Google Shape;337;p51"/>
          <p:cNvSpPr txBox="1"/>
          <p:nvPr>
            <p:ph idx="1" type="body"/>
          </p:nvPr>
        </p:nvSpPr>
        <p:spPr>
          <a:xfrm>
            <a:off x="430213" y="2020825"/>
            <a:ext cx="5211762" cy="43434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8" name="Google Shape;338;p51"/>
          <p:cNvSpPr txBox="1"/>
          <p:nvPr>
            <p:ph idx="2" type="body"/>
          </p:nvPr>
        </p:nvSpPr>
        <p:spPr>
          <a:xfrm>
            <a:off x="6381750" y="2020824"/>
            <a:ext cx="5213350" cy="43434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9" name="Google Shape;339;p51"/>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0" name="Google Shape;340;p51"/>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1" name="Google Shape;341;p51"/>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11">
  <p:cSld name="Title, Content Photo 11">
    <p:spTree>
      <p:nvGrpSpPr>
        <p:cNvPr id="47" name="Shape 47"/>
        <p:cNvGrpSpPr/>
        <p:nvPr/>
      </p:nvGrpSpPr>
      <p:grpSpPr>
        <a:xfrm>
          <a:off x="0" y="0"/>
          <a:ext cx="0" cy="0"/>
          <a:chOff x="0" y="0"/>
          <a:chExt cx="0" cy="0"/>
        </a:xfrm>
      </p:grpSpPr>
      <p:sp>
        <p:nvSpPr>
          <p:cNvPr id="48" name="Google Shape;48;p7"/>
          <p:cNvSpPr txBox="1"/>
          <p:nvPr>
            <p:ph type="title"/>
          </p:nvPr>
        </p:nvSpPr>
        <p:spPr>
          <a:xfrm>
            <a:off x="8311896" y="1078992"/>
            <a:ext cx="3273552" cy="194767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49" name="Google Shape;49;p7"/>
          <p:cNvPicPr preferRelativeResize="0"/>
          <p:nvPr>
            <p:ph idx="2" type="pic"/>
          </p:nvPr>
        </p:nvPicPr>
        <p:blipFill/>
        <p:spPr>
          <a:xfrm>
            <a:off x="342900" y="342901"/>
            <a:ext cx="7391400" cy="6172200"/>
          </a:xfrm>
          <a:prstGeom prst="rect">
            <a:avLst/>
          </a:prstGeom>
          <a:blipFill rotWithShape="1">
            <a:blip r:embed="rId2">
              <a:alphaModFix/>
            </a:blip>
            <a:stretch>
              <a:fillRect b="0" l="0" r="0" t="0"/>
            </a:stretch>
          </a:blipFill>
          <a:ln>
            <a:noFill/>
          </a:ln>
        </p:spPr>
      </p:pic>
      <p:sp>
        <p:nvSpPr>
          <p:cNvPr id="50" name="Google Shape;50;p7"/>
          <p:cNvSpPr txBox="1"/>
          <p:nvPr>
            <p:ph idx="1" type="body"/>
          </p:nvPr>
        </p:nvSpPr>
        <p:spPr>
          <a:xfrm>
            <a:off x="8311896" y="3099816"/>
            <a:ext cx="3273552" cy="295351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1600"/>
              <a:buNone/>
              <a:defRPr sz="16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100"/>
              <a:buNone/>
              <a:defRPr sz="1100"/>
            </a:lvl4pPr>
            <a:lvl5pPr indent="-228600" lvl="4" marL="2286000" algn="l">
              <a:lnSpc>
                <a:spcPct val="120000"/>
              </a:lnSpc>
              <a:spcBef>
                <a:spcPts val="500"/>
              </a:spcBef>
              <a:spcAft>
                <a:spcPts val="0"/>
              </a:spcAft>
              <a:buClr>
                <a:schemeClr val="dk1"/>
              </a:buClr>
              <a:buSzPts val="1050"/>
              <a:buNone/>
              <a:defRPr sz="105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7"/>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342" name="Shape 342"/>
        <p:cNvGrpSpPr/>
        <p:nvPr/>
      </p:nvGrpSpPr>
      <p:grpSpPr>
        <a:xfrm>
          <a:off x="0" y="0"/>
          <a:ext cx="0" cy="0"/>
          <a:chOff x="0" y="0"/>
          <a:chExt cx="0" cy="0"/>
        </a:xfrm>
      </p:grpSpPr>
      <p:sp>
        <p:nvSpPr>
          <p:cNvPr id="343" name="Google Shape;343;p52"/>
          <p:cNvSpPr txBox="1"/>
          <p:nvPr>
            <p:ph type="title"/>
          </p:nvPr>
        </p:nvSpPr>
        <p:spPr>
          <a:xfrm>
            <a:off x="429768" y="276166"/>
            <a:ext cx="11164824" cy="97656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4" name="Google Shape;344;p52"/>
          <p:cNvSpPr txBox="1"/>
          <p:nvPr>
            <p:ph idx="1" type="body"/>
          </p:nvPr>
        </p:nvSpPr>
        <p:spPr>
          <a:xfrm>
            <a:off x="429767" y="1380744"/>
            <a:ext cx="5212080" cy="5598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000"/>
              <a:buNone/>
              <a:defRPr b="1" sz="2000" cap="none"/>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45" name="Google Shape;345;p52"/>
          <p:cNvSpPr txBox="1"/>
          <p:nvPr>
            <p:ph idx="2" type="body"/>
          </p:nvPr>
        </p:nvSpPr>
        <p:spPr>
          <a:xfrm>
            <a:off x="430213" y="2020888"/>
            <a:ext cx="5211762" cy="43434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6" name="Google Shape;346;p52"/>
          <p:cNvSpPr txBox="1"/>
          <p:nvPr>
            <p:ph idx="3" type="body"/>
          </p:nvPr>
        </p:nvSpPr>
        <p:spPr>
          <a:xfrm>
            <a:off x="6382512" y="1380744"/>
            <a:ext cx="5212080" cy="5598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000"/>
              <a:buNone/>
              <a:defRPr b="1" sz="2000" cap="none"/>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47" name="Google Shape;347;p52"/>
          <p:cNvSpPr txBox="1"/>
          <p:nvPr>
            <p:ph idx="4" type="body"/>
          </p:nvPr>
        </p:nvSpPr>
        <p:spPr>
          <a:xfrm>
            <a:off x="6381750" y="2020888"/>
            <a:ext cx="5213350" cy="43434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8" name="Google Shape;348;p52"/>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9" name="Google Shape;349;p52"/>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0" name="Google Shape;350;p52"/>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1" name="Shape 351"/>
        <p:cNvGrpSpPr/>
        <p:nvPr/>
      </p:nvGrpSpPr>
      <p:grpSpPr>
        <a:xfrm>
          <a:off x="0" y="0"/>
          <a:ext cx="0" cy="0"/>
          <a:chOff x="0" y="0"/>
          <a:chExt cx="0" cy="0"/>
        </a:xfrm>
      </p:grpSpPr>
      <p:sp>
        <p:nvSpPr>
          <p:cNvPr id="352" name="Google Shape;352;p53"/>
          <p:cNvSpPr txBox="1"/>
          <p:nvPr>
            <p:ph type="title"/>
          </p:nvPr>
        </p:nvSpPr>
        <p:spPr>
          <a:xfrm>
            <a:off x="429768" y="283464"/>
            <a:ext cx="10652760" cy="96926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3" name="Google Shape;353;p53"/>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4" name="Google Shape;354;p53"/>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5" name="Google Shape;355;p53"/>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6" name="Shape 356"/>
        <p:cNvGrpSpPr/>
        <p:nvPr/>
      </p:nvGrpSpPr>
      <p:grpSpPr>
        <a:xfrm>
          <a:off x="0" y="0"/>
          <a:ext cx="0" cy="0"/>
          <a:chOff x="0" y="0"/>
          <a:chExt cx="0" cy="0"/>
        </a:xfrm>
      </p:grpSpPr>
      <p:sp>
        <p:nvSpPr>
          <p:cNvPr id="357" name="Google Shape;357;p54"/>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8" name="Google Shape;358;p54"/>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9" name="Google Shape;359;p54"/>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360" name="Shape 360"/>
        <p:cNvGrpSpPr/>
        <p:nvPr/>
      </p:nvGrpSpPr>
      <p:grpSpPr>
        <a:xfrm>
          <a:off x="0" y="0"/>
          <a:ext cx="0" cy="0"/>
          <a:chOff x="0" y="0"/>
          <a:chExt cx="0" cy="0"/>
        </a:xfrm>
      </p:grpSpPr>
      <p:sp>
        <p:nvSpPr>
          <p:cNvPr id="361" name="Google Shape;361;p55"/>
          <p:cNvSpPr txBox="1"/>
          <p:nvPr>
            <p:ph type="title"/>
          </p:nvPr>
        </p:nvSpPr>
        <p:spPr>
          <a:xfrm>
            <a:off x="429768" y="557784"/>
            <a:ext cx="3713996" cy="2212313"/>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2" name="Google Shape;362;p55"/>
          <p:cNvSpPr txBox="1"/>
          <p:nvPr>
            <p:ph idx="1" type="body"/>
          </p:nvPr>
        </p:nvSpPr>
        <p:spPr>
          <a:xfrm>
            <a:off x="429767" y="2826137"/>
            <a:ext cx="3310128" cy="3434638"/>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1600"/>
              <a:buNone/>
              <a:defRPr sz="16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pic>
        <p:nvPicPr>
          <p:cNvPr id="363" name="Google Shape;363;p55"/>
          <p:cNvPicPr preferRelativeResize="0"/>
          <p:nvPr>
            <p:ph idx="2" type="pic"/>
          </p:nvPr>
        </p:nvPicPr>
        <p:blipFill/>
        <p:spPr>
          <a:xfrm>
            <a:off x="5063319" y="342901"/>
            <a:ext cx="6785782" cy="6172198"/>
          </a:xfrm>
          <a:prstGeom prst="rect">
            <a:avLst/>
          </a:prstGeom>
          <a:blipFill rotWithShape="1">
            <a:blip r:embed="rId2">
              <a:alphaModFix/>
            </a:blip>
            <a:stretch>
              <a:fillRect b="0" l="0" r="0" t="0"/>
            </a:stretch>
          </a:blipFill>
          <a:ln>
            <a:noFill/>
          </a:ln>
        </p:spPr>
      </p:pic>
      <p:sp>
        <p:nvSpPr>
          <p:cNvPr id="364" name="Google Shape;364;p55"/>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5" name="Google Shape;365;p55"/>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6" name="Google Shape;366;p55"/>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lusion">
  <p:cSld name="Conclusion">
    <p:bg>
      <p:bgPr>
        <a:solidFill>
          <a:schemeClr val="lt2"/>
        </a:solidFill>
      </p:bgPr>
    </p:bg>
    <p:spTree>
      <p:nvGrpSpPr>
        <p:cNvPr id="367" name="Shape 367"/>
        <p:cNvGrpSpPr/>
        <p:nvPr/>
      </p:nvGrpSpPr>
      <p:grpSpPr>
        <a:xfrm>
          <a:off x="0" y="0"/>
          <a:ext cx="0" cy="0"/>
          <a:chOff x="0" y="0"/>
          <a:chExt cx="0" cy="0"/>
        </a:xfrm>
      </p:grpSpPr>
      <p:sp>
        <p:nvSpPr>
          <p:cNvPr id="368" name="Google Shape;368;p56"/>
          <p:cNvSpPr txBox="1"/>
          <p:nvPr>
            <p:ph type="title"/>
          </p:nvPr>
        </p:nvSpPr>
        <p:spPr>
          <a:xfrm>
            <a:off x="429768" y="429768"/>
            <a:ext cx="10890374" cy="1627632"/>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dk1"/>
              </a:buClr>
              <a:buSzPts val="8000"/>
              <a:buFont typeface="Arial"/>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9" name="Google Shape;369;p56"/>
          <p:cNvSpPr txBox="1"/>
          <p:nvPr>
            <p:ph idx="1" type="body"/>
          </p:nvPr>
        </p:nvSpPr>
        <p:spPr>
          <a:xfrm>
            <a:off x="429768" y="3264408"/>
            <a:ext cx="10890374" cy="283464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30200" lvl="1" marL="914400" algn="l">
              <a:lnSpc>
                <a:spcPct val="120000"/>
              </a:lnSpc>
              <a:spcBef>
                <a:spcPts val="500"/>
              </a:spcBef>
              <a:spcAft>
                <a:spcPts val="0"/>
              </a:spcAft>
              <a:buClr>
                <a:schemeClr val="dk1"/>
              </a:buClr>
              <a:buSzPts val="1600"/>
              <a:buChar char="•"/>
              <a:defRPr/>
            </a:lvl2pPr>
            <a:lvl3pPr indent="-317500" lvl="2" marL="1371600" algn="l">
              <a:lnSpc>
                <a:spcPct val="120000"/>
              </a:lnSpc>
              <a:spcBef>
                <a:spcPts val="500"/>
              </a:spcBef>
              <a:spcAft>
                <a:spcPts val="0"/>
              </a:spcAft>
              <a:buClr>
                <a:schemeClr val="dk1"/>
              </a:buClr>
              <a:buSzPts val="1400"/>
              <a:buChar char="•"/>
              <a:defRPr/>
            </a:lvl3pPr>
            <a:lvl4pPr indent="-304800" lvl="3" marL="1828800" algn="l">
              <a:lnSpc>
                <a:spcPct val="120000"/>
              </a:lnSpc>
              <a:spcBef>
                <a:spcPts val="500"/>
              </a:spcBef>
              <a:spcAft>
                <a:spcPts val="0"/>
              </a:spcAft>
              <a:buClr>
                <a:schemeClr val="dk1"/>
              </a:buClr>
              <a:buSzPts val="1200"/>
              <a:buChar char="•"/>
              <a:defRPr/>
            </a:lvl4pPr>
            <a:lvl5pPr indent="-298450" lvl="4" marL="2286000" algn="l">
              <a:lnSpc>
                <a:spcPct val="120000"/>
              </a:lnSpc>
              <a:spcBef>
                <a:spcPts val="500"/>
              </a:spcBef>
              <a:spcAft>
                <a:spcPts val="0"/>
              </a:spcAft>
              <a:buClr>
                <a:schemeClr val="dk1"/>
              </a:buClr>
              <a:buSzPts val="11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0" name="Google Shape;370;p56"/>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1" name="Google Shape;371;p56"/>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2" name="Google Shape;372;p56"/>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9">
  <p:cSld name="Title, Content Photo 9">
    <p:spTree>
      <p:nvGrpSpPr>
        <p:cNvPr id="54" name="Shape 54"/>
        <p:cNvGrpSpPr/>
        <p:nvPr/>
      </p:nvGrpSpPr>
      <p:grpSpPr>
        <a:xfrm>
          <a:off x="0" y="0"/>
          <a:ext cx="0" cy="0"/>
          <a:chOff x="0" y="0"/>
          <a:chExt cx="0" cy="0"/>
        </a:xfrm>
      </p:grpSpPr>
      <p:sp>
        <p:nvSpPr>
          <p:cNvPr id="55" name="Google Shape;55;p8"/>
          <p:cNvSpPr txBox="1"/>
          <p:nvPr>
            <p:ph type="title"/>
          </p:nvPr>
        </p:nvSpPr>
        <p:spPr>
          <a:xfrm>
            <a:off x="8321040" y="603504"/>
            <a:ext cx="3401568" cy="152704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56" name="Google Shape;56;p8"/>
          <p:cNvPicPr preferRelativeResize="0"/>
          <p:nvPr>
            <p:ph idx="2" type="pic"/>
          </p:nvPr>
        </p:nvPicPr>
        <p:blipFill/>
        <p:spPr>
          <a:xfrm>
            <a:off x="342900" y="342901"/>
            <a:ext cx="7391400" cy="6172200"/>
          </a:xfrm>
          <a:prstGeom prst="rect">
            <a:avLst/>
          </a:prstGeom>
          <a:blipFill rotWithShape="1">
            <a:blip r:embed="rId2">
              <a:alphaModFix/>
            </a:blip>
            <a:stretch>
              <a:fillRect b="0" l="0" r="0" t="0"/>
            </a:stretch>
          </a:blipFill>
          <a:ln>
            <a:noFill/>
          </a:ln>
        </p:spPr>
      </p:pic>
      <p:sp>
        <p:nvSpPr>
          <p:cNvPr id="57" name="Google Shape;57;p8"/>
          <p:cNvSpPr txBox="1"/>
          <p:nvPr>
            <p:ph idx="1" type="body"/>
          </p:nvPr>
        </p:nvSpPr>
        <p:spPr>
          <a:xfrm>
            <a:off x="8321040" y="2276856"/>
            <a:ext cx="3401568" cy="404164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30200" lvl="1" marL="914400" algn="l">
              <a:lnSpc>
                <a:spcPct val="120000"/>
              </a:lnSpc>
              <a:spcBef>
                <a:spcPts val="500"/>
              </a:spcBef>
              <a:spcAft>
                <a:spcPts val="0"/>
              </a:spcAft>
              <a:buClr>
                <a:schemeClr val="dk1"/>
              </a:buClr>
              <a:buSzPts val="1600"/>
              <a:buChar char="•"/>
              <a:defRPr/>
            </a:lvl2pPr>
            <a:lvl3pPr indent="-317500" lvl="2" marL="1371600" algn="l">
              <a:lnSpc>
                <a:spcPct val="120000"/>
              </a:lnSpc>
              <a:spcBef>
                <a:spcPts val="500"/>
              </a:spcBef>
              <a:spcAft>
                <a:spcPts val="0"/>
              </a:spcAft>
              <a:buClr>
                <a:schemeClr val="dk1"/>
              </a:buClr>
              <a:buSzPts val="1400"/>
              <a:buChar char="•"/>
              <a:defRPr/>
            </a:lvl3pPr>
            <a:lvl4pPr indent="-304800" lvl="3" marL="1828800" algn="l">
              <a:lnSpc>
                <a:spcPct val="120000"/>
              </a:lnSpc>
              <a:spcBef>
                <a:spcPts val="500"/>
              </a:spcBef>
              <a:spcAft>
                <a:spcPts val="0"/>
              </a:spcAft>
              <a:buClr>
                <a:schemeClr val="dk1"/>
              </a:buClr>
              <a:buSzPts val="1200"/>
              <a:buChar char="•"/>
              <a:defRPr/>
            </a:lvl4pPr>
            <a:lvl5pPr indent="-298450" lvl="4" marL="2286000" algn="l">
              <a:lnSpc>
                <a:spcPct val="120000"/>
              </a:lnSpc>
              <a:spcBef>
                <a:spcPts val="500"/>
              </a:spcBef>
              <a:spcAft>
                <a:spcPts val="0"/>
              </a:spcAft>
              <a:buClr>
                <a:schemeClr val="dk1"/>
              </a:buClr>
              <a:buSzPts val="11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8"/>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Photo 5">
  <p:cSld name="Title, Content Photo 5">
    <p:spTree>
      <p:nvGrpSpPr>
        <p:cNvPr id="61" name="Shape 61"/>
        <p:cNvGrpSpPr/>
        <p:nvPr/>
      </p:nvGrpSpPr>
      <p:grpSpPr>
        <a:xfrm>
          <a:off x="0" y="0"/>
          <a:ext cx="0" cy="0"/>
          <a:chOff x="0" y="0"/>
          <a:chExt cx="0" cy="0"/>
        </a:xfrm>
      </p:grpSpPr>
      <p:sp>
        <p:nvSpPr>
          <p:cNvPr id="62" name="Google Shape;62;p9"/>
          <p:cNvSpPr txBox="1"/>
          <p:nvPr>
            <p:ph type="title"/>
          </p:nvPr>
        </p:nvSpPr>
        <p:spPr>
          <a:xfrm>
            <a:off x="7196328" y="601755"/>
            <a:ext cx="4389120" cy="152704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63" name="Google Shape;63;p9"/>
          <p:cNvPicPr preferRelativeResize="0"/>
          <p:nvPr>
            <p:ph idx="2" type="pic"/>
          </p:nvPr>
        </p:nvPicPr>
        <p:blipFill/>
        <p:spPr>
          <a:xfrm>
            <a:off x="341522" y="342902"/>
            <a:ext cx="6249778" cy="6172343"/>
          </a:xfrm>
          <a:prstGeom prst="rect">
            <a:avLst/>
          </a:prstGeom>
          <a:blipFill rotWithShape="1">
            <a:blip r:embed="rId2">
              <a:alphaModFix/>
            </a:blip>
            <a:stretch>
              <a:fillRect b="0" l="0" r="0" t="0"/>
            </a:stretch>
          </a:blipFill>
          <a:ln>
            <a:noFill/>
          </a:ln>
        </p:spPr>
      </p:pic>
      <p:sp>
        <p:nvSpPr>
          <p:cNvPr id="64" name="Google Shape;64;p9"/>
          <p:cNvSpPr txBox="1"/>
          <p:nvPr>
            <p:ph idx="1" type="body"/>
          </p:nvPr>
        </p:nvSpPr>
        <p:spPr>
          <a:xfrm>
            <a:off x="7196328" y="2276856"/>
            <a:ext cx="4389120" cy="404164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9"/>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8" name="Shape 68"/>
        <p:cNvGrpSpPr/>
        <p:nvPr/>
      </p:nvGrpSpPr>
      <p:grpSpPr>
        <a:xfrm>
          <a:off x="0" y="0"/>
          <a:ext cx="0" cy="0"/>
          <a:chOff x="0" y="0"/>
          <a:chExt cx="0" cy="0"/>
        </a:xfrm>
      </p:grpSpPr>
      <p:sp>
        <p:nvSpPr>
          <p:cNvPr id="69" name="Google Shape;69;p10"/>
          <p:cNvSpPr txBox="1"/>
          <p:nvPr>
            <p:ph type="title"/>
          </p:nvPr>
        </p:nvSpPr>
        <p:spPr>
          <a:xfrm>
            <a:off x="429768" y="553616"/>
            <a:ext cx="3595634" cy="175750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0"/>
          <p:cNvSpPr txBox="1"/>
          <p:nvPr>
            <p:ph idx="1" type="body"/>
          </p:nvPr>
        </p:nvSpPr>
        <p:spPr>
          <a:xfrm>
            <a:off x="429769" y="2311121"/>
            <a:ext cx="3309608" cy="3993263"/>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1600"/>
              <a:buNone/>
              <a:defRPr sz="16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10"/>
          <p:cNvSpPr txBox="1"/>
          <p:nvPr>
            <p:ph idx="2" type="body"/>
          </p:nvPr>
        </p:nvSpPr>
        <p:spPr>
          <a:xfrm>
            <a:off x="5136995" y="553616"/>
            <a:ext cx="6466741" cy="5752566"/>
          </a:xfrm>
          <a:prstGeom prst="rect">
            <a:avLst/>
          </a:prstGeom>
          <a:noFill/>
          <a:ln>
            <a:noFill/>
          </a:ln>
        </p:spPr>
        <p:txBody>
          <a:bodyPr anchorCtr="0" anchor="t" bIns="45700" lIns="91425" spcFirstLastPara="1" rIns="91425" wrap="square" tIns="45700">
            <a:normAutofit/>
          </a:bodyPr>
          <a:lstStyle>
            <a:lvl1pPr indent="-406400" lvl="0" marL="457200" algn="l">
              <a:lnSpc>
                <a:spcPct val="120000"/>
              </a:lnSpc>
              <a:spcBef>
                <a:spcPts val="1000"/>
              </a:spcBef>
              <a:spcAft>
                <a:spcPts val="0"/>
              </a:spcAft>
              <a:buClr>
                <a:schemeClr val="dk1"/>
              </a:buClr>
              <a:buSzPts val="2800"/>
              <a:buChar char="•"/>
              <a:defRPr sz="2800"/>
            </a:lvl1pPr>
            <a:lvl2pPr indent="-381000" lvl="1" marL="914400" algn="l">
              <a:lnSpc>
                <a:spcPct val="120000"/>
              </a:lnSpc>
              <a:spcBef>
                <a:spcPts val="500"/>
              </a:spcBef>
              <a:spcAft>
                <a:spcPts val="0"/>
              </a:spcAft>
              <a:buClr>
                <a:schemeClr val="dk1"/>
              </a:buClr>
              <a:buSzPts val="2400"/>
              <a:buChar char="•"/>
              <a:defRPr sz="2400"/>
            </a:lvl2pPr>
            <a:lvl3pPr indent="-355600" lvl="2" marL="1371600" algn="l">
              <a:lnSpc>
                <a:spcPct val="120000"/>
              </a:lnSpc>
              <a:spcBef>
                <a:spcPts val="500"/>
              </a:spcBef>
              <a:spcAft>
                <a:spcPts val="0"/>
              </a:spcAft>
              <a:buClr>
                <a:schemeClr val="dk1"/>
              </a:buClr>
              <a:buSzPts val="2000"/>
              <a:buChar char="•"/>
              <a:defRPr sz="2000"/>
            </a:lvl3pPr>
            <a:lvl4pPr indent="-342900" lvl="3" marL="1828800" algn="l">
              <a:lnSpc>
                <a:spcPct val="120000"/>
              </a:lnSpc>
              <a:spcBef>
                <a:spcPts val="500"/>
              </a:spcBef>
              <a:spcAft>
                <a:spcPts val="0"/>
              </a:spcAft>
              <a:buClr>
                <a:schemeClr val="dk1"/>
              </a:buClr>
              <a:buSzPts val="1800"/>
              <a:buChar char="•"/>
              <a:defRPr sz="1800"/>
            </a:lvl4pPr>
            <a:lvl5pPr indent="-342900" lvl="4" marL="2286000" algn="l">
              <a:lnSpc>
                <a:spcPct val="120000"/>
              </a:lnSpc>
              <a:spcBef>
                <a:spcPts val="500"/>
              </a:spcBef>
              <a:spcAft>
                <a:spcPts val="0"/>
              </a:spcAft>
              <a:buClr>
                <a:schemeClr val="dk1"/>
              </a:buClr>
              <a:buSzPts val="1800"/>
              <a:buChar char="•"/>
              <a:defRPr sz="18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2" name="Google Shape;72;p10"/>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lusion 2">
  <p:cSld name="Conclusion 2">
    <p:bg>
      <p:bgPr>
        <a:solidFill>
          <a:schemeClr val="lt2"/>
        </a:solidFill>
      </p:bgPr>
    </p:bg>
    <p:spTree>
      <p:nvGrpSpPr>
        <p:cNvPr id="75" name="Shape 75"/>
        <p:cNvGrpSpPr/>
        <p:nvPr/>
      </p:nvGrpSpPr>
      <p:grpSpPr>
        <a:xfrm>
          <a:off x="0" y="0"/>
          <a:ext cx="0" cy="0"/>
          <a:chOff x="0" y="0"/>
          <a:chExt cx="0" cy="0"/>
        </a:xfrm>
      </p:grpSpPr>
      <p:sp>
        <p:nvSpPr>
          <p:cNvPr id="76" name="Google Shape;76;p11"/>
          <p:cNvSpPr txBox="1"/>
          <p:nvPr>
            <p:ph type="title"/>
          </p:nvPr>
        </p:nvSpPr>
        <p:spPr>
          <a:xfrm>
            <a:off x="429768" y="1627318"/>
            <a:ext cx="7370064" cy="184202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1"/>
          <p:cNvSpPr txBox="1"/>
          <p:nvPr>
            <p:ph idx="1" type="body"/>
          </p:nvPr>
        </p:nvSpPr>
        <p:spPr>
          <a:xfrm>
            <a:off x="429768" y="3622673"/>
            <a:ext cx="7370064" cy="22311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1800"/>
              <a:buNone/>
              <a:defRPr/>
            </a:lvl1pPr>
            <a:lvl2pPr indent="-228600" lvl="1" marL="914400" algn="l">
              <a:lnSpc>
                <a:spcPct val="120000"/>
              </a:lnSpc>
              <a:spcBef>
                <a:spcPts val="500"/>
              </a:spcBef>
              <a:spcAft>
                <a:spcPts val="0"/>
              </a:spcAft>
              <a:buClr>
                <a:schemeClr val="dk1"/>
              </a:buClr>
              <a:buSzPts val="1600"/>
              <a:buNone/>
              <a:defRPr/>
            </a:lvl2pPr>
            <a:lvl3pPr indent="-228600" lvl="2" marL="1371600" algn="l">
              <a:lnSpc>
                <a:spcPct val="120000"/>
              </a:lnSpc>
              <a:spcBef>
                <a:spcPts val="500"/>
              </a:spcBef>
              <a:spcAft>
                <a:spcPts val="0"/>
              </a:spcAft>
              <a:buClr>
                <a:schemeClr val="dk1"/>
              </a:buClr>
              <a:buSzPts val="1400"/>
              <a:buNone/>
              <a:defRPr/>
            </a:lvl3pPr>
            <a:lvl4pPr indent="-228600" lvl="3" marL="1828800" algn="l">
              <a:lnSpc>
                <a:spcPct val="120000"/>
              </a:lnSpc>
              <a:spcBef>
                <a:spcPts val="500"/>
              </a:spcBef>
              <a:spcAft>
                <a:spcPts val="0"/>
              </a:spcAft>
              <a:buClr>
                <a:schemeClr val="dk1"/>
              </a:buClr>
              <a:buSzPts val="1200"/>
              <a:buNone/>
              <a:defRPr/>
            </a:lvl4pPr>
            <a:lvl5pPr indent="-228600" lvl="4" marL="2286000" algn="l">
              <a:lnSpc>
                <a:spcPct val="120000"/>
              </a:lnSpc>
              <a:spcBef>
                <a:spcPts val="500"/>
              </a:spcBef>
              <a:spcAft>
                <a:spcPts val="0"/>
              </a:spcAft>
              <a:buClr>
                <a:schemeClr val="dk1"/>
              </a:buClr>
              <a:buSzPts val="11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 name="Google Shape;78;p11"/>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42.xml"/><Relationship Id="rId42" Type="http://schemas.openxmlformats.org/officeDocument/2006/relationships/slideLayout" Target="../slideLayouts/slideLayout44.xml"/><Relationship Id="rId41" Type="http://schemas.openxmlformats.org/officeDocument/2006/relationships/slideLayout" Target="../slideLayouts/slideLayout43.xml"/><Relationship Id="rId44" Type="http://schemas.openxmlformats.org/officeDocument/2006/relationships/slideLayout" Target="../slideLayouts/slideLayout46.xml"/><Relationship Id="rId43" Type="http://schemas.openxmlformats.org/officeDocument/2006/relationships/slideLayout" Target="../slideLayouts/slideLayout45.xml"/><Relationship Id="rId46" Type="http://schemas.openxmlformats.org/officeDocument/2006/relationships/slideLayout" Target="../slideLayouts/slideLayout48.xml"/><Relationship Id="rId45" Type="http://schemas.openxmlformats.org/officeDocument/2006/relationships/slideLayout" Target="../slideLayouts/slideLayout47.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9" Type="http://schemas.openxmlformats.org/officeDocument/2006/relationships/slideLayout" Target="../slideLayouts/slideLayout11.xml"/><Relationship Id="rId48" Type="http://schemas.openxmlformats.org/officeDocument/2006/relationships/slideLayout" Target="../slideLayouts/slideLayout50.xml"/><Relationship Id="rId47" Type="http://schemas.openxmlformats.org/officeDocument/2006/relationships/slideLayout" Target="../slideLayouts/slideLayout49.xml"/><Relationship Id="rId49" Type="http://schemas.openxmlformats.org/officeDocument/2006/relationships/slideLayout" Target="../slideLayouts/slideLayout51.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 Id="rId31" Type="http://schemas.openxmlformats.org/officeDocument/2006/relationships/slideLayout" Target="../slideLayouts/slideLayout33.xml"/><Relationship Id="rId30" Type="http://schemas.openxmlformats.org/officeDocument/2006/relationships/slideLayout" Target="../slideLayouts/slideLayout32.xml"/><Relationship Id="rId33" Type="http://schemas.openxmlformats.org/officeDocument/2006/relationships/slideLayout" Target="../slideLayouts/slideLayout35.xml"/><Relationship Id="rId32" Type="http://schemas.openxmlformats.org/officeDocument/2006/relationships/slideLayout" Target="../slideLayouts/slideLayout34.xml"/><Relationship Id="rId35" Type="http://schemas.openxmlformats.org/officeDocument/2006/relationships/slideLayout" Target="../slideLayouts/slideLayout37.xml"/><Relationship Id="rId34" Type="http://schemas.openxmlformats.org/officeDocument/2006/relationships/slideLayout" Target="../slideLayouts/slideLayout36.xml"/><Relationship Id="rId37" Type="http://schemas.openxmlformats.org/officeDocument/2006/relationships/slideLayout" Target="../slideLayouts/slideLayout39.xml"/><Relationship Id="rId36" Type="http://schemas.openxmlformats.org/officeDocument/2006/relationships/slideLayout" Target="../slideLayouts/slideLayout38.xml"/><Relationship Id="rId39" Type="http://schemas.openxmlformats.org/officeDocument/2006/relationships/slideLayout" Target="../slideLayouts/slideLayout41.xml"/><Relationship Id="rId38" Type="http://schemas.openxmlformats.org/officeDocument/2006/relationships/slideLayout" Target="../slideLayouts/slideLayout40.xml"/><Relationship Id="rId20" Type="http://schemas.openxmlformats.org/officeDocument/2006/relationships/slideLayout" Target="../slideLayouts/slideLayout22.xml"/><Relationship Id="rId22" Type="http://schemas.openxmlformats.org/officeDocument/2006/relationships/slideLayout" Target="../slideLayouts/slideLayout24.xml"/><Relationship Id="rId21" Type="http://schemas.openxmlformats.org/officeDocument/2006/relationships/slideLayout" Target="../slideLayouts/slideLayout23.xml"/><Relationship Id="rId24" Type="http://schemas.openxmlformats.org/officeDocument/2006/relationships/slideLayout" Target="../slideLayouts/slideLayout26.xml"/><Relationship Id="rId23" Type="http://schemas.openxmlformats.org/officeDocument/2006/relationships/slideLayout" Target="../slideLayouts/slideLayout25.xml"/><Relationship Id="rId26" Type="http://schemas.openxmlformats.org/officeDocument/2006/relationships/slideLayout" Target="../slideLayouts/slideLayout28.xml"/><Relationship Id="rId25" Type="http://schemas.openxmlformats.org/officeDocument/2006/relationships/slideLayout" Target="../slideLayouts/slideLayout27.xml"/><Relationship Id="rId28" Type="http://schemas.openxmlformats.org/officeDocument/2006/relationships/slideLayout" Target="../slideLayouts/slideLayout30.xml"/><Relationship Id="rId27" Type="http://schemas.openxmlformats.org/officeDocument/2006/relationships/slideLayout" Target="../slideLayouts/slideLayout29.xml"/><Relationship Id="rId29" Type="http://schemas.openxmlformats.org/officeDocument/2006/relationships/slideLayout" Target="../slideLayouts/slideLayout31.xml"/><Relationship Id="rId51" Type="http://schemas.openxmlformats.org/officeDocument/2006/relationships/slideLayout" Target="../slideLayouts/slideLayout53.xml"/><Relationship Id="rId50" Type="http://schemas.openxmlformats.org/officeDocument/2006/relationships/slideLayout" Target="../slideLayouts/slideLayout52.xml"/><Relationship Id="rId53" Type="http://schemas.openxmlformats.org/officeDocument/2006/relationships/theme" Target="../theme/theme1.xml"/><Relationship Id="rId52" Type="http://schemas.openxmlformats.org/officeDocument/2006/relationships/slideLayout" Target="../slideLayouts/slideLayout54.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3" Type="http://schemas.openxmlformats.org/officeDocument/2006/relationships/slideLayout" Target="../slideLayouts/slideLayout15.xml"/><Relationship Id="rId12" Type="http://schemas.openxmlformats.org/officeDocument/2006/relationships/slideLayout" Target="../slideLayouts/slideLayout14.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19" Type="http://schemas.openxmlformats.org/officeDocument/2006/relationships/slideLayout" Target="../slideLayouts/slideLayout21.xml"/><Relationship Id="rId1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29768" y="283464"/>
            <a:ext cx="10652760" cy="969264"/>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lt1"/>
              </a:buClr>
              <a:buSzPts val="3200"/>
              <a:buFont typeface="Arial"/>
              <a:buNone/>
              <a:defRPr b="0" i="0" sz="32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29768" y="1380744"/>
            <a:ext cx="10652760" cy="4901184"/>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20000"/>
              </a:lnSpc>
              <a:spcBef>
                <a:spcPts val="10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1pPr>
            <a:lvl2pPr indent="-330200" lvl="1" marL="914400" marR="0" rtl="0" algn="l">
              <a:lnSpc>
                <a:spcPct val="120000"/>
              </a:lnSpc>
              <a:spcBef>
                <a:spcPts val="500"/>
              </a:spcBef>
              <a:spcAft>
                <a:spcPts val="0"/>
              </a:spcAft>
              <a:buClr>
                <a:schemeClr val="lt1"/>
              </a:buClr>
              <a:buSzPts val="1600"/>
              <a:buFont typeface="Arial"/>
              <a:buChar char="•"/>
              <a:defRPr b="0" i="0" sz="1600" u="none" cap="none" strike="noStrike">
                <a:solidFill>
                  <a:schemeClr val="lt1"/>
                </a:solidFill>
                <a:latin typeface="Arial"/>
                <a:ea typeface="Arial"/>
                <a:cs typeface="Arial"/>
                <a:sym typeface="Arial"/>
              </a:defRPr>
            </a:lvl2pPr>
            <a:lvl3pPr indent="-317500" lvl="2" marL="1371600" marR="0" rtl="0" algn="l">
              <a:lnSpc>
                <a:spcPct val="120000"/>
              </a:lnSpc>
              <a:spcBef>
                <a:spcPts val="5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3pPr>
            <a:lvl4pPr indent="-304800" lvl="3" marL="18288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Arial"/>
                <a:ea typeface="Arial"/>
                <a:cs typeface="Arial"/>
                <a:sym typeface="Arial"/>
              </a:defRPr>
            </a:lvl4pPr>
            <a:lvl5pPr indent="-298450" lvl="4" marL="2286000" marR="0" rtl="0" algn="l">
              <a:lnSpc>
                <a:spcPct val="120000"/>
              </a:lnSpc>
              <a:spcBef>
                <a:spcPts val="500"/>
              </a:spcBef>
              <a:spcAft>
                <a:spcPts val="0"/>
              </a:spcAft>
              <a:buClr>
                <a:schemeClr val="lt1"/>
              </a:buClr>
              <a:buSzPts val="1100"/>
              <a:buFont typeface="Arial"/>
              <a:buChar char="•"/>
              <a:defRPr b="0" i="0" sz="11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
        <p:nvSpPr>
          <p:cNvPr id="12" name="Google Shape;12;p1"/>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8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3" name="Google Shape;13;p1"/>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8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4" name="Google Shape;14;p1"/>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lt1"/>
                </a:solidFill>
                <a:latin typeface="Arial"/>
                <a:ea typeface="Arial"/>
                <a:cs typeface="Arial"/>
                <a:sym typeface="Arial"/>
              </a:defRPr>
            </a:lvl1pPr>
            <a:lvl2pPr indent="0" lvl="1" marL="0" marR="0" rtl="0" algn="r">
              <a:spcBef>
                <a:spcPts val="0"/>
              </a:spcBef>
              <a:buNone/>
              <a:defRPr b="0" i="0" sz="800" u="none" cap="none" strike="noStrike">
                <a:solidFill>
                  <a:schemeClr val="lt1"/>
                </a:solidFill>
                <a:latin typeface="Arial"/>
                <a:ea typeface="Arial"/>
                <a:cs typeface="Arial"/>
                <a:sym typeface="Arial"/>
              </a:defRPr>
            </a:lvl2pPr>
            <a:lvl3pPr indent="0" lvl="2" marL="0" marR="0" rtl="0" algn="r">
              <a:spcBef>
                <a:spcPts val="0"/>
              </a:spcBef>
              <a:buNone/>
              <a:defRPr b="0" i="0" sz="800" u="none" cap="none" strike="noStrike">
                <a:solidFill>
                  <a:schemeClr val="lt1"/>
                </a:solidFill>
                <a:latin typeface="Arial"/>
                <a:ea typeface="Arial"/>
                <a:cs typeface="Arial"/>
                <a:sym typeface="Arial"/>
              </a:defRPr>
            </a:lvl3pPr>
            <a:lvl4pPr indent="0" lvl="3" marL="0" marR="0" rtl="0" algn="r">
              <a:spcBef>
                <a:spcPts val="0"/>
              </a:spcBef>
              <a:buNone/>
              <a:defRPr b="0" i="0" sz="800" u="none" cap="none" strike="noStrike">
                <a:solidFill>
                  <a:schemeClr val="lt1"/>
                </a:solidFill>
                <a:latin typeface="Arial"/>
                <a:ea typeface="Arial"/>
                <a:cs typeface="Arial"/>
                <a:sym typeface="Arial"/>
              </a:defRPr>
            </a:lvl4pPr>
            <a:lvl5pPr indent="0" lvl="4" marL="0" marR="0" rtl="0" algn="r">
              <a:spcBef>
                <a:spcPts val="0"/>
              </a:spcBef>
              <a:buNone/>
              <a:defRPr b="0" i="0" sz="800" u="none" cap="none" strike="noStrike">
                <a:solidFill>
                  <a:schemeClr val="lt1"/>
                </a:solidFill>
                <a:latin typeface="Arial"/>
                <a:ea typeface="Arial"/>
                <a:cs typeface="Arial"/>
                <a:sym typeface="Arial"/>
              </a:defRPr>
            </a:lvl5pPr>
            <a:lvl6pPr indent="0" lvl="5" marL="0" marR="0" rtl="0" algn="r">
              <a:spcBef>
                <a:spcPts val="0"/>
              </a:spcBef>
              <a:buNone/>
              <a:defRPr b="0" i="0" sz="800" u="none" cap="none" strike="noStrike">
                <a:solidFill>
                  <a:schemeClr val="lt1"/>
                </a:solidFill>
                <a:latin typeface="Arial"/>
                <a:ea typeface="Arial"/>
                <a:cs typeface="Arial"/>
                <a:sym typeface="Arial"/>
              </a:defRPr>
            </a:lvl6pPr>
            <a:lvl7pPr indent="0" lvl="6" marL="0" marR="0" rtl="0" algn="r">
              <a:spcBef>
                <a:spcPts val="0"/>
              </a:spcBef>
              <a:buNone/>
              <a:defRPr b="0" i="0" sz="800" u="none" cap="none" strike="noStrike">
                <a:solidFill>
                  <a:schemeClr val="lt1"/>
                </a:solidFill>
                <a:latin typeface="Arial"/>
                <a:ea typeface="Arial"/>
                <a:cs typeface="Arial"/>
                <a:sym typeface="Arial"/>
              </a:defRPr>
            </a:lvl7pPr>
            <a:lvl8pPr indent="0" lvl="7" marL="0" marR="0" rtl="0" algn="r">
              <a:spcBef>
                <a:spcPts val="0"/>
              </a:spcBef>
              <a:buNone/>
              <a:defRPr b="0" i="0" sz="800" u="none" cap="none" strike="noStrike">
                <a:solidFill>
                  <a:schemeClr val="lt1"/>
                </a:solidFill>
                <a:latin typeface="Arial"/>
                <a:ea typeface="Arial"/>
                <a:cs typeface="Arial"/>
                <a:sym typeface="Arial"/>
              </a:defRPr>
            </a:lvl8pPr>
            <a:lvl9pPr indent="0" lvl="8" marL="0" marR="0" rtl="0" algn="r">
              <a:spcBef>
                <a:spcPts val="0"/>
              </a:spcBef>
              <a:buNone/>
              <a:defRPr b="0" i="0" sz="8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 name="Shape 28"/>
        <p:cNvGrpSpPr/>
        <p:nvPr/>
      </p:nvGrpSpPr>
      <p:grpSpPr>
        <a:xfrm>
          <a:off x="0" y="0"/>
          <a:ext cx="0" cy="0"/>
          <a:chOff x="0" y="0"/>
          <a:chExt cx="0" cy="0"/>
        </a:xfrm>
      </p:grpSpPr>
      <p:sp>
        <p:nvSpPr>
          <p:cNvPr id="29" name="Google Shape;29;p4"/>
          <p:cNvSpPr txBox="1"/>
          <p:nvPr>
            <p:ph type="title"/>
          </p:nvPr>
        </p:nvSpPr>
        <p:spPr>
          <a:xfrm>
            <a:off x="429768" y="283464"/>
            <a:ext cx="10652760" cy="969264"/>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0" name="Google Shape;30;p4"/>
          <p:cNvSpPr txBox="1"/>
          <p:nvPr>
            <p:ph idx="1" type="body"/>
          </p:nvPr>
        </p:nvSpPr>
        <p:spPr>
          <a:xfrm>
            <a:off x="429768" y="1380744"/>
            <a:ext cx="10652760" cy="4901184"/>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20000"/>
              </a:lnSpc>
              <a:spcBef>
                <a:spcPts val="10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1pPr>
            <a:lvl2pPr indent="-330200" lvl="1" marL="914400" marR="0" rtl="0" algn="l">
              <a:lnSpc>
                <a:spcPct val="120000"/>
              </a:lnSpc>
              <a:spcBef>
                <a:spcPts val="50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17500" lvl="2" marL="13716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3pPr>
            <a:lvl4pPr indent="-304800" lvl="3" marL="18288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4pPr>
            <a:lvl5pPr indent="-298450" lvl="4" marL="2286000" marR="0" rtl="0" algn="l">
              <a:lnSpc>
                <a:spcPct val="120000"/>
              </a:lnSpc>
              <a:spcBef>
                <a:spcPts val="50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1" name="Google Shape;31;p4"/>
          <p:cNvSpPr txBox="1"/>
          <p:nvPr>
            <p:ph idx="10" type="dt"/>
          </p:nvPr>
        </p:nvSpPr>
        <p:spPr>
          <a:xfrm>
            <a:off x="429768" y="6519672"/>
            <a:ext cx="2843784" cy="338328"/>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8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2" name="Google Shape;32;p4"/>
          <p:cNvSpPr txBox="1"/>
          <p:nvPr>
            <p:ph idx="11" type="ftr"/>
          </p:nvPr>
        </p:nvSpPr>
        <p:spPr>
          <a:xfrm>
            <a:off x="8860536" y="6519672"/>
            <a:ext cx="2642616" cy="33832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8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3" name="Google Shape;33;p4"/>
          <p:cNvSpPr txBox="1"/>
          <p:nvPr>
            <p:ph idx="12" type="sldNum"/>
          </p:nvPr>
        </p:nvSpPr>
        <p:spPr>
          <a:xfrm>
            <a:off x="11475720" y="6519672"/>
            <a:ext cx="457200" cy="338328"/>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dk1"/>
                </a:solidFill>
                <a:latin typeface="Arial"/>
                <a:ea typeface="Arial"/>
                <a:cs typeface="Arial"/>
                <a:sym typeface="Arial"/>
              </a:defRPr>
            </a:lvl1pPr>
            <a:lvl2pPr indent="0" lvl="1" marL="0" marR="0" rtl="0" algn="r">
              <a:spcBef>
                <a:spcPts val="0"/>
              </a:spcBef>
              <a:buNone/>
              <a:defRPr b="0" i="0" sz="800" u="none" cap="none" strike="noStrike">
                <a:solidFill>
                  <a:schemeClr val="dk1"/>
                </a:solidFill>
                <a:latin typeface="Arial"/>
                <a:ea typeface="Arial"/>
                <a:cs typeface="Arial"/>
                <a:sym typeface="Arial"/>
              </a:defRPr>
            </a:lvl2pPr>
            <a:lvl3pPr indent="0" lvl="2" marL="0" marR="0" rtl="0" algn="r">
              <a:spcBef>
                <a:spcPts val="0"/>
              </a:spcBef>
              <a:buNone/>
              <a:defRPr b="0" i="0" sz="800" u="none" cap="none" strike="noStrike">
                <a:solidFill>
                  <a:schemeClr val="dk1"/>
                </a:solidFill>
                <a:latin typeface="Arial"/>
                <a:ea typeface="Arial"/>
                <a:cs typeface="Arial"/>
                <a:sym typeface="Arial"/>
              </a:defRPr>
            </a:lvl3pPr>
            <a:lvl4pPr indent="0" lvl="3" marL="0" marR="0" rtl="0" algn="r">
              <a:spcBef>
                <a:spcPts val="0"/>
              </a:spcBef>
              <a:buNone/>
              <a:defRPr b="0" i="0" sz="800" u="none" cap="none" strike="noStrike">
                <a:solidFill>
                  <a:schemeClr val="dk1"/>
                </a:solidFill>
                <a:latin typeface="Arial"/>
                <a:ea typeface="Arial"/>
                <a:cs typeface="Arial"/>
                <a:sym typeface="Arial"/>
              </a:defRPr>
            </a:lvl4pPr>
            <a:lvl5pPr indent="0" lvl="4" marL="0" marR="0" rtl="0" algn="r">
              <a:spcBef>
                <a:spcPts val="0"/>
              </a:spcBef>
              <a:buNone/>
              <a:defRPr b="0" i="0" sz="800" u="none" cap="none" strike="noStrike">
                <a:solidFill>
                  <a:schemeClr val="dk1"/>
                </a:solidFill>
                <a:latin typeface="Arial"/>
                <a:ea typeface="Arial"/>
                <a:cs typeface="Arial"/>
                <a:sym typeface="Arial"/>
              </a:defRPr>
            </a:lvl5pPr>
            <a:lvl6pPr indent="0" lvl="5" marL="0" marR="0" rtl="0" algn="r">
              <a:spcBef>
                <a:spcPts val="0"/>
              </a:spcBef>
              <a:buNone/>
              <a:defRPr b="0" i="0" sz="800" u="none" cap="none" strike="noStrike">
                <a:solidFill>
                  <a:schemeClr val="dk1"/>
                </a:solidFill>
                <a:latin typeface="Arial"/>
                <a:ea typeface="Arial"/>
                <a:cs typeface="Arial"/>
                <a:sym typeface="Arial"/>
              </a:defRPr>
            </a:lvl6pPr>
            <a:lvl7pPr indent="0" lvl="6" marL="0" marR="0" rtl="0" algn="r">
              <a:spcBef>
                <a:spcPts val="0"/>
              </a:spcBef>
              <a:buNone/>
              <a:defRPr b="0" i="0" sz="800" u="none" cap="none" strike="noStrike">
                <a:solidFill>
                  <a:schemeClr val="dk1"/>
                </a:solidFill>
                <a:latin typeface="Arial"/>
                <a:ea typeface="Arial"/>
                <a:cs typeface="Arial"/>
                <a:sym typeface="Arial"/>
              </a:defRPr>
            </a:lvl7pPr>
            <a:lvl8pPr indent="0" lvl="7" marL="0" marR="0" rtl="0" algn="r">
              <a:spcBef>
                <a:spcPts val="0"/>
              </a:spcBef>
              <a:buNone/>
              <a:defRPr b="0" i="0" sz="800" u="none" cap="none" strike="noStrike">
                <a:solidFill>
                  <a:schemeClr val="dk1"/>
                </a:solidFill>
                <a:latin typeface="Arial"/>
                <a:ea typeface="Arial"/>
                <a:cs typeface="Arial"/>
                <a:sym typeface="Arial"/>
              </a:defRPr>
            </a:lvl8pPr>
            <a:lvl9pPr indent="0" lvl="8" marL="0" marR="0" rtl="0" algn="r">
              <a:spcBef>
                <a:spcPts val="0"/>
              </a:spcBef>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7" r:id="rId48"/>
    <p:sldLayoutId id="2147483698" r:id="rId49"/>
    <p:sldLayoutId id="2147483699" r:id="rId50"/>
    <p:sldLayoutId id="2147483700" r:id="rId51"/>
    <p:sldLayoutId id="2147483701" r:id="rId5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2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0.jp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26.png"/><Relationship Id="rId9" Type="http://schemas.openxmlformats.org/officeDocument/2006/relationships/image" Target="../media/image17.png"/><Relationship Id="rId5" Type="http://schemas.openxmlformats.org/officeDocument/2006/relationships/image" Target="../media/image31.png"/><Relationship Id="rId6" Type="http://schemas.openxmlformats.org/officeDocument/2006/relationships/image" Target="../media/image18.png"/><Relationship Id="rId7" Type="http://schemas.openxmlformats.org/officeDocument/2006/relationships/image" Target="../media/image22.png"/><Relationship Id="rId8" Type="http://schemas.openxmlformats.org/officeDocument/2006/relationships/image" Target="../media/image30.png"/><Relationship Id="rId11" Type="http://schemas.openxmlformats.org/officeDocument/2006/relationships/image" Target="../media/image28.png"/><Relationship Id="rId10" Type="http://schemas.openxmlformats.org/officeDocument/2006/relationships/image" Target="../media/image3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7.jpg"/><Relationship Id="rId4" Type="http://schemas.openxmlformats.org/officeDocument/2006/relationships/image" Target="../media/image37.jpg"/><Relationship Id="rId5" Type="http://schemas.openxmlformats.org/officeDocument/2006/relationships/image" Target="../media/image3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7.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37.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35.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3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5.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pic>
        <p:nvPicPr>
          <p:cNvPr id="378" name="Google Shape;378;p57"/>
          <p:cNvPicPr preferRelativeResize="0"/>
          <p:nvPr/>
        </p:nvPicPr>
        <p:blipFill rotWithShape="1">
          <a:blip r:embed="rId3">
            <a:alphaModFix amt="90000"/>
          </a:blip>
          <a:srcRect b="0" l="0" r="0" t="0"/>
          <a:stretch/>
        </p:blipFill>
        <p:spPr>
          <a:xfrm>
            <a:off x="0" y="0"/>
            <a:ext cx="12192000" cy="6856413"/>
          </a:xfrm>
          <a:prstGeom prst="rect">
            <a:avLst/>
          </a:prstGeom>
          <a:noFill/>
          <a:ln>
            <a:noFill/>
          </a:ln>
          <a:effectLst>
            <a:outerShdw blurRad="57150" rotWithShape="0" algn="bl" dir="5400000" dist="19050">
              <a:srgbClr val="000000">
                <a:alpha val="50000"/>
              </a:srgbClr>
            </a:outerShdw>
          </a:effectLst>
        </p:spPr>
      </p:pic>
      <p:sp>
        <p:nvSpPr>
          <p:cNvPr id="379" name="Google Shape;379;p57"/>
          <p:cNvSpPr txBox="1"/>
          <p:nvPr>
            <p:ph type="ctrTitle"/>
          </p:nvPr>
        </p:nvSpPr>
        <p:spPr>
          <a:xfrm>
            <a:off x="429768" y="438912"/>
            <a:ext cx="9317700" cy="4453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9600"/>
              <a:buFont typeface="Arial"/>
              <a:buNone/>
            </a:pPr>
            <a:r>
              <a:rPr b="1" lang="en-US">
                <a:solidFill>
                  <a:schemeClr val="dk1"/>
                </a:solidFill>
              </a:rPr>
              <a:t>Sistema de Servicios APR</a:t>
            </a:r>
            <a:endParaRPr sz="6700">
              <a:solidFill>
                <a:schemeClr val="dk1"/>
              </a:solidFill>
            </a:endParaRPr>
          </a:p>
        </p:txBody>
      </p:sp>
      <p:sp>
        <p:nvSpPr>
          <p:cNvPr id="380" name="Google Shape;380;p57"/>
          <p:cNvSpPr txBox="1"/>
          <p:nvPr>
            <p:ph idx="1" type="subTitle"/>
          </p:nvPr>
        </p:nvSpPr>
        <p:spPr>
          <a:xfrm>
            <a:off x="429775" y="4435775"/>
            <a:ext cx="5431500" cy="20832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0"/>
              </a:spcBef>
              <a:spcAft>
                <a:spcPts val="0"/>
              </a:spcAft>
              <a:buClr>
                <a:schemeClr val="dk1"/>
              </a:buClr>
              <a:buSzPts val="1800"/>
              <a:buNone/>
            </a:pPr>
            <a:r>
              <a:rPr lang="en-US">
                <a:solidFill>
                  <a:schemeClr val="dk1"/>
                </a:solidFill>
              </a:rPr>
              <a:t>Soluciones innovadoras para sistemas rurales de agua potable</a:t>
            </a:r>
            <a:endParaRPr>
              <a:solidFill>
                <a:schemeClr val="dk1"/>
              </a:solidFill>
            </a:endParaRPr>
          </a:p>
          <a:p>
            <a:pPr indent="0" lvl="0" marL="0" rtl="0" algn="l">
              <a:lnSpc>
                <a:spcPct val="120000"/>
              </a:lnSpc>
              <a:spcBef>
                <a:spcPts val="0"/>
              </a:spcBef>
              <a:spcAft>
                <a:spcPts val="0"/>
              </a:spcAft>
              <a:buClr>
                <a:schemeClr val="dk1"/>
              </a:buClr>
              <a:buSzPts val="1800"/>
              <a:buNone/>
            </a:pPr>
            <a:r>
              <a:t/>
            </a:r>
            <a:endParaRPr>
              <a:solidFill>
                <a:schemeClr val="dk1"/>
              </a:solidFill>
            </a:endParaRPr>
          </a:p>
          <a:p>
            <a:pPr indent="0" lvl="0" marL="0" rtl="0" algn="l">
              <a:lnSpc>
                <a:spcPct val="120000"/>
              </a:lnSpc>
              <a:spcBef>
                <a:spcPts val="0"/>
              </a:spcBef>
              <a:spcAft>
                <a:spcPts val="0"/>
              </a:spcAft>
              <a:buClr>
                <a:schemeClr val="dk1"/>
              </a:buClr>
              <a:buSzPts val="1800"/>
              <a:buNone/>
            </a:pPr>
            <a:r>
              <a:rPr lang="en-US">
                <a:solidFill>
                  <a:schemeClr val="dk1"/>
                </a:solidFill>
              </a:rPr>
              <a:t>Integrantes: </a:t>
            </a:r>
            <a:br>
              <a:rPr lang="en-US">
                <a:solidFill>
                  <a:schemeClr val="dk1"/>
                </a:solidFill>
              </a:rPr>
            </a:br>
            <a:endParaRPr>
              <a:solidFill>
                <a:schemeClr val="dk1"/>
              </a:solidFill>
            </a:endParaRPr>
          </a:p>
          <a:p>
            <a:pPr indent="0" lvl="0" marL="0" rtl="0" algn="l">
              <a:lnSpc>
                <a:spcPct val="120000"/>
              </a:lnSpc>
              <a:spcBef>
                <a:spcPts val="0"/>
              </a:spcBef>
              <a:spcAft>
                <a:spcPts val="0"/>
              </a:spcAft>
              <a:buClr>
                <a:schemeClr val="dk1"/>
              </a:buClr>
              <a:buSzPts val="1800"/>
              <a:buNone/>
            </a:pPr>
            <a:r>
              <a:rPr lang="en-US">
                <a:solidFill>
                  <a:schemeClr val="dk1"/>
                </a:solidFill>
              </a:rPr>
              <a:t>Docente:</a:t>
            </a:r>
            <a:endParaRPr>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379"/>
                                        </p:tgtEl>
                                        <p:attrNameLst>
                                          <p:attrName>style.visibility</p:attrName>
                                        </p:attrNameLst>
                                      </p:cBhvr>
                                      <p:to>
                                        <p:strVal val="visible"/>
                                      </p:to>
                                    </p:set>
                                    <p:animEffect filter="fade" transition="in">
                                      <p:cBhvr>
                                        <p:cTn dur="700"/>
                                        <p:tgtEl>
                                          <p:spTgt spid="379"/>
                                        </p:tgtEl>
                                      </p:cBhvr>
                                    </p:animEffect>
                                  </p:childTnLst>
                                </p:cTn>
                              </p:par>
                              <p:par>
                                <p:cTn fill="hold" nodeType="withEffect" presetClass="entr" presetID="10" presetSubtype="0">
                                  <p:stCondLst>
                                    <p:cond delay="1000"/>
                                  </p:stCondLst>
                                  <p:childTnLst>
                                    <p:set>
                                      <p:cBhvr>
                                        <p:cTn dur="1" fill="hold">
                                          <p:stCondLst>
                                            <p:cond delay="0"/>
                                          </p:stCondLst>
                                        </p:cTn>
                                        <p:tgtEl>
                                          <p:spTgt spid="380">
                                            <p:txEl>
                                              <p:pRg end="0" st="0"/>
                                            </p:txEl>
                                          </p:spTgt>
                                        </p:tgtEl>
                                        <p:attrNameLst>
                                          <p:attrName>style.visibility</p:attrName>
                                        </p:attrNameLst>
                                      </p:cBhvr>
                                      <p:to>
                                        <p:strVal val="visible"/>
                                      </p:to>
                                    </p:set>
                                    <p:animEffect filter="fade" transition="in">
                                      <p:cBhvr>
                                        <p:cTn dur="700"/>
                                        <p:tgtEl>
                                          <p:spTgt spid="380">
                                            <p:txEl>
                                              <p:pRg end="0" st="0"/>
                                            </p:txEl>
                                          </p:spTgt>
                                        </p:tgtEl>
                                      </p:cBhvr>
                                    </p:animEffect>
                                  </p:childTnLst>
                                </p:cTn>
                              </p:par>
                              <p:par>
                                <p:cTn fill="hold" nodeType="withEffect" presetClass="entr" presetID="10" presetSubtype="0">
                                  <p:stCondLst>
                                    <p:cond delay="1000"/>
                                  </p:stCondLst>
                                  <p:childTnLst>
                                    <p:set>
                                      <p:cBhvr>
                                        <p:cTn dur="1" fill="hold">
                                          <p:stCondLst>
                                            <p:cond delay="0"/>
                                          </p:stCondLst>
                                        </p:cTn>
                                        <p:tgtEl>
                                          <p:spTgt spid="380">
                                            <p:txEl>
                                              <p:pRg end="1" st="1"/>
                                            </p:txEl>
                                          </p:spTgt>
                                        </p:tgtEl>
                                        <p:attrNameLst>
                                          <p:attrName>style.visibility</p:attrName>
                                        </p:attrNameLst>
                                      </p:cBhvr>
                                      <p:to>
                                        <p:strVal val="visible"/>
                                      </p:to>
                                    </p:set>
                                    <p:animEffect filter="fade" transition="in">
                                      <p:cBhvr>
                                        <p:cTn dur="700"/>
                                        <p:tgtEl>
                                          <p:spTgt spid="380">
                                            <p:txEl>
                                              <p:pRg end="1" st="1"/>
                                            </p:txEl>
                                          </p:spTgt>
                                        </p:tgtEl>
                                      </p:cBhvr>
                                    </p:animEffect>
                                  </p:childTnLst>
                                </p:cTn>
                              </p:par>
                              <p:par>
                                <p:cTn fill="hold" nodeType="withEffect" presetClass="entr" presetID="10" presetSubtype="0">
                                  <p:stCondLst>
                                    <p:cond delay="1000"/>
                                  </p:stCondLst>
                                  <p:childTnLst>
                                    <p:set>
                                      <p:cBhvr>
                                        <p:cTn dur="1" fill="hold">
                                          <p:stCondLst>
                                            <p:cond delay="0"/>
                                          </p:stCondLst>
                                        </p:cTn>
                                        <p:tgtEl>
                                          <p:spTgt spid="380">
                                            <p:txEl>
                                              <p:pRg end="2" st="2"/>
                                            </p:txEl>
                                          </p:spTgt>
                                        </p:tgtEl>
                                        <p:attrNameLst>
                                          <p:attrName>style.visibility</p:attrName>
                                        </p:attrNameLst>
                                      </p:cBhvr>
                                      <p:to>
                                        <p:strVal val="visible"/>
                                      </p:to>
                                    </p:set>
                                    <p:animEffect filter="fade" transition="in">
                                      <p:cBhvr>
                                        <p:cTn dur="700"/>
                                        <p:tgtEl>
                                          <p:spTgt spid="380">
                                            <p:txEl>
                                              <p:pRg end="2" st="2"/>
                                            </p:txEl>
                                          </p:spTgt>
                                        </p:tgtEl>
                                      </p:cBhvr>
                                    </p:animEffect>
                                  </p:childTnLst>
                                </p:cTn>
                              </p:par>
                              <p:par>
                                <p:cTn fill="hold" nodeType="withEffect" presetClass="entr" presetID="10" presetSubtype="0">
                                  <p:stCondLst>
                                    <p:cond delay="1000"/>
                                  </p:stCondLst>
                                  <p:childTnLst>
                                    <p:set>
                                      <p:cBhvr>
                                        <p:cTn dur="1" fill="hold">
                                          <p:stCondLst>
                                            <p:cond delay="0"/>
                                          </p:stCondLst>
                                        </p:cTn>
                                        <p:tgtEl>
                                          <p:spTgt spid="380">
                                            <p:txEl>
                                              <p:pRg end="3" st="3"/>
                                            </p:txEl>
                                          </p:spTgt>
                                        </p:tgtEl>
                                        <p:attrNameLst>
                                          <p:attrName>style.visibility</p:attrName>
                                        </p:attrNameLst>
                                      </p:cBhvr>
                                      <p:to>
                                        <p:strVal val="visible"/>
                                      </p:to>
                                    </p:set>
                                    <p:animEffect filter="fade" transition="in">
                                      <p:cBhvr>
                                        <p:cTn dur="700"/>
                                        <p:tgtEl>
                                          <p:spTgt spid="380">
                                            <p:txEl>
                                              <p:pRg end="3" st="3"/>
                                            </p:txEl>
                                          </p:spTgt>
                                        </p:tgtEl>
                                      </p:cBhvr>
                                    </p:animEffect>
                                  </p:childTnLst>
                                </p:cTn>
                              </p:par>
                              <p:par>
                                <p:cTn fill="hold" nodeType="withEffect" presetClass="entr" presetID="10" presetSubtype="0">
                                  <p:stCondLst>
                                    <p:cond delay="250"/>
                                  </p:stCondLst>
                                  <p:childTnLst>
                                    <p:set>
                                      <p:cBhvr>
                                        <p:cTn dur="1" fill="hold">
                                          <p:stCondLst>
                                            <p:cond delay="0"/>
                                          </p:stCondLst>
                                        </p:cTn>
                                        <p:tgtEl>
                                          <p:spTgt spid="380"/>
                                        </p:tgtEl>
                                        <p:attrNameLst>
                                          <p:attrName>style.visibility</p:attrName>
                                        </p:attrNameLst>
                                      </p:cBhvr>
                                      <p:to>
                                        <p:strVal val="visible"/>
                                      </p:to>
                                    </p:set>
                                    <p:animEffect filter="fade" transition="in">
                                      <p:cBhvr>
                                        <p:cTn dur="500"/>
                                        <p:tgtEl>
                                          <p:spTgt spid="3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66"/>
          <p:cNvSpPr txBox="1"/>
          <p:nvPr>
            <p:ph type="title"/>
          </p:nvPr>
        </p:nvSpPr>
        <p:spPr>
          <a:xfrm>
            <a:off x="429768" y="1810512"/>
            <a:ext cx="7772400" cy="456285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2"/>
              </a:buClr>
              <a:buSzPts val="8000"/>
              <a:buFont typeface="Arial"/>
              <a:buNone/>
            </a:pPr>
            <a:r>
              <a:rPr lang="en-US"/>
              <a:t>Propuesta de soluciones integrales para APR</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445"/>
                                        </p:tgtEl>
                                        <p:attrNameLst>
                                          <p:attrName>style.visibility</p:attrName>
                                        </p:attrNameLst>
                                      </p:cBhvr>
                                      <p:to>
                                        <p:strVal val="visible"/>
                                      </p:to>
                                    </p:set>
                                    <p:animEffect filter="fade" transition="in">
                                      <p:cBhvr>
                                        <p:cTn dur="400"/>
                                        <p:tgtEl>
                                          <p:spTgt spid="4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50" name="Shape 450"/>
        <p:cNvGrpSpPr/>
        <p:nvPr/>
      </p:nvGrpSpPr>
      <p:grpSpPr>
        <a:xfrm>
          <a:off x="0" y="0"/>
          <a:ext cx="0" cy="0"/>
          <a:chOff x="0" y="0"/>
          <a:chExt cx="0" cy="0"/>
        </a:xfrm>
      </p:grpSpPr>
      <p:sp>
        <p:nvSpPr>
          <p:cNvPr id="451" name="Google Shape;451;p67"/>
          <p:cNvSpPr txBox="1"/>
          <p:nvPr>
            <p:ph type="title"/>
          </p:nvPr>
        </p:nvSpPr>
        <p:spPr>
          <a:xfrm>
            <a:off x="429768" y="553616"/>
            <a:ext cx="3595634" cy="175750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Font typeface="Arial"/>
              <a:buNone/>
            </a:pPr>
            <a:r>
              <a:rPr b="0" lang="en-US">
                <a:latin typeface="Arial"/>
                <a:ea typeface="Arial"/>
                <a:cs typeface="Arial"/>
                <a:sym typeface="Arial"/>
              </a:rPr>
              <a:t>Digitalización de procesos administrativos y financieros</a:t>
            </a:r>
            <a:endParaRPr/>
          </a:p>
        </p:txBody>
      </p:sp>
      <p:sp>
        <p:nvSpPr>
          <p:cNvPr id="452" name="Google Shape;452;p67"/>
          <p:cNvSpPr txBox="1"/>
          <p:nvPr/>
        </p:nvSpPr>
        <p:spPr>
          <a:xfrm>
            <a:off x="429769" y="2311121"/>
            <a:ext cx="3309608" cy="3993263"/>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300"/>
              <a:buFont typeface="Arial"/>
              <a:buNone/>
            </a:pPr>
            <a:r>
              <a:rPr b="1" i="0" lang="en-US" sz="1300" u="none" cap="none" strike="noStrike">
                <a:solidFill>
                  <a:schemeClr val="dk1"/>
                </a:solidFill>
                <a:latin typeface="Arial"/>
                <a:ea typeface="Arial"/>
                <a:cs typeface="Arial"/>
                <a:sym typeface="Arial"/>
              </a:rPr>
              <a:t>Sistemas digitales para gestión</a:t>
            </a:r>
            <a:endParaRPr/>
          </a:p>
          <a:p>
            <a:pPr indent="0" lvl="1" marL="0" marR="0" rtl="0" algn="l">
              <a:lnSpc>
                <a:spcPct val="90000"/>
              </a:lnSpc>
              <a:spcBef>
                <a:spcPts val="1600"/>
              </a:spcBef>
              <a:spcAft>
                <a:spcPts val="0"/>
              </a:spcAft>
              <a:buClr>
                <a:schemeClr val="dk1"/>
              </a:buClr>
              <a:buSzPts val="1300"/>
              <a:buFont typeface="Arial"/>
              <a:buNone/>
            </a:pPr>
            <a:r>
              <a:rPr b="0" i="0" lang="en-US" sz="1300" u="none" cap="none" strike="noStrike">
                <a:solidFill>
                  <a:schemeClr val="dk1"/>
                </a:solidFill>
                <a:latin typeface="Arial"/>
                <a:ea typeface="Arial"/>
                <a:cs typeface="Arial"/>
                <a:sym typeface="Arial"/>
              </a:rPr>
              <a:t>La implementación de sistemas digitales mejora el registro, control y facturación en procesos administrativos y financieros.</a:t>
            </a:r>
            <a:endParaRPr/>
          </a:p>
          <a:p>
            <a:pPr indent="0" lvl="0" marL="0" marR="0" rtl="0" algn="l">
              <a:lnSpc>
                <a:spcPct val="90000"/>
              </a:lnSpc>
              <a:spcBef>
                <a:spcPts val="3100"/>
              </a:spcBef>
              <a:spcAft>
                <a:spcPts val="0"/>
              </a:spcAft>
              <a:buClr>
                <a:schemeClr val="dk1"/>
              </a:buClr>
              <a:buSzPts val="1300"/>
              <a:buFont typeface="Arial"/>
              <a:buNone/>
            </a:pPr>
            <a:r>
              <a:rPr b="1" i="0" lang="en-US" sz="1300" u="none" cap="none" strike="noStrike">
                <a:solidFill>
                  <a:schemeClr val="dk1"/>
                </a:solidFill>
                <a:latin typeface="Arial"/>
                <a:ea typeface="Arial"/>
                <a:cs typeface="Arial"/>
                <a:sym typeface="Arial"/>
              </a:rPr>
              <a:t>Eficiencia y precisión mejoradas</a:t>
            </a:r>
            <a:endParaRPr/>
          </a:p>
          <a:p>
            <a:pPr indent="0" lvl="1" marL="0" marR="0" rtl="0" algn="l">
              <a:lnSpc>
                <a:spcPct val="90000"/>
              </a:lnSpc>
              <a:spcBef>
                <a:spcPts val="1600"/>
              </a:spcBef>
              <a:spcAft>
                <a:spcPts val="0"/>
              </a:spcAft>
              <a:buClr>
                <a:schemeClr val="dk1"/>
              </a:buClr>
              <a:buSzPts val="1300"/>
              <a:buFont typeface="Arial"/>
              <a:buNone/>
            </a:pPr>
            <a:r>
              <a:rPr b="0" i="0" lang="en-US" sz="1300" u="none" cap="none" strike="noStrike">
                <a:solidFill>
                  <a:schemeClr val="dk1"/>
                </a:solidFill>
                <a:latin typeface="Arial"/>
                <a:ea typeface="Arial"/>
                <a:cs typeface="Arial"/>
                <a:sym typeface="Arial"/>
              </a:rPr>
              <a:t>La digitalización permite mayor eficiencia y precisión en la gestión del APR al reducir errores manuales.</a:t>
            </a:r>
            <a:endParaRPr/>
          </a:p>
          <a:p>
            <a:pPr indent="0" lvl="0" marL="0" marR="0" rtl="0" algn="l">
              <a:lnSpc>
                <a:spcPct val="90000"/>
              </a:lnSpc>
              <a:spcBef>
                <a:spcPts val="3100"/>
              </a:spcBef>
              <a:spcAft>
                <a:spcPts val="0"/>
              </a:spcAft>
              <a:buClr>
                <a:schemeClr val="dk1"/>
              </a:buClr>
              <a:buSzPts val="1300"/>
              <a:buFont typeface="Arial"/>
              <a:buNone/>
            </a:pPr>
            <a:r>
              <a:rPr b="1" i="0" lang="en-US" sz="1300" u="none" cap="none" strike="noStrike">
                <a:solidFill>
                  <a:schemeClr val="dk1"/>
                </a:solidFill>
                <a:latin typeface="Arial"/>
                <a:ea typeface="Arial"/>
                <a:cs typeface="Arial"/>
                <a:sym typeface="Arial"/>
              </a:rPr>
              <a:t>Acceso a información en tiempo real</a:t>
            </a:r>
            <a:endParaRPr/>
          </a:p>
          <a:p>
            <a:pPr indent="0" lvl="1" marL="0" marR="0" rtl="0" algn="l">
              <a:lnSpc>
                <a:spcPct val="90000"/>
              </a:lnSpc>
              <a:spcBef>
                <a:spcPts val="1600"/>
              </a:spcBef>
              <a:spcAft>
                <a:spcPts val="0"/>
              </a:spcAft>
              <a:buClr>
                <a:schemeClr val="dk1"/>
              </a:buClr>
              <a:buSzPts val="1300"/>
              <a:buFont typeface="Arial"/>
              <a:buNone/>
            </a:pPr>
            <a:r>
              <a:rPr b="0" i="0" lang="en-US" sz="1300" u="none" cap="none" strike="noStrike">
                <a:solidFill>
                  <a:schemeClr val="dk1"/>
                </a:solidFill>
                <a:latin typeface="Arial"/>
                <a:ea typeface="Arial"/>
                <a:cs typeface="Arial"/>
                <a:sym typeface="Arial"/>
              </a:rPr>
              <a:t>Los sistemas digitales facilitan el acceso inmediato a datos actualizados para una toma de decisiones ágil.</a:t>
            </a:r>
            <a:endParaRPr/>
          </a:p>
        </p:txBody>
      </p:sp>
      <p:pic>
        <p:nvPicPr>
          <p:cNvPr descr="Hombre de negocios tocando la pantalla virtual." id="453" name="Google Shape;453;p67"/>
          <p:cNvPicPr preferRelativeResize="0"/>
          <p:nvPr>
            <p:ph idx="2" type="body"/>
          </p:nvPr>
        </p:nvPicPr>
        <p:blipFill rotWithShape="1">
          <a:blip r:embed="rId3">
            <a:alphaModFix/>
          </a:blip>
          <a:srcRect b="0" l="0" r="0" t="0"/>
          <a:stretch/>
        </p:blipFill>
        <p:spPr>
          <a:xfrm>
            <a:off x="5136995" y="1271624"/>
            <a:ext cx="6466741" cy="4316549"/>
          </a:xfrm>
          <a:prstGeom prst="rect">
            <a:avLst/>
          </a:prstGeom>
          <a:noFill/>
          <a:ln>
            <a:noFill/>
          </a:ln>
        </p:spPr>
      </p:pic>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452"/>
                                        </p:tgtEl>
                                        <p:attrNameLst>
                                          <p:attrName>style.visibility</p:attrName>
                                        </p:attrNameLst>
                                      </p:cBhvr>
                                      <p:to>
                                        <p:strVal val="visible"/>
                                      </p:to>
                                    </p:set>
                                    <p:animEffect filter="fade" transition="in">
                                      <p:cBhvr>
                                        <p:cTn dur="500"/>
                                        <p:tgtEl>
                                          <p:spTgt spid="4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58" name="Shape 458"/>
        <p:cNvGrpSpPr/>
        <p:nvPr/>
      </p:nvGrpSpPr>
      <p:grpSpPr>
        <a:xfrm>
          <a:off x="0" y="0"/>
          <a:ext cx="0" cy="0"/>
          <a:chOff x="0" y="0"/>
          <a:chExt cx="0" cy="0"/>
        </a:xfrm>
      </p:grpSpPr>
      <p:sp>
        <p:nvSpPr>
          <p:cNvPr id="459" name="Google Shape;459;p68"/>
          <p:cNvSpPr txBox="1"/>
          <p:nvPr>
            <p:ph type="title"/>
          </p:nvPr>
        </p:nvSpPr>
        <p:spPr>
          <a:xfrm>
            <a:off x="8311896" y="342892"/>
            <a:ext cx="3273600" cy="194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rial"/>
              <a:buNone/>
            </a:pPr>
            <a:r>
              <a:rPr b="0" lang="en-US">
                <a:latin typeface="Arial"/>
                <a:ea typeface="Arial"/>
                <a:cs typeface="Arial"/>
                <a:sym typeface="Arial"/>
              </a:rPr>
              <a:t>Alternativas de pago electrónico y móviles</a:t>
            </a:r>
            <a:endParaRPr/>
          </a:p>
        </p:txBody>
      </p:sp>
      <p:pic>
        <p:nvPicPr>
          <p:cNvPr descr="Tecnología de red móvil de banca electrónica fintech" id="460" name="Google Shape;460;p68"/>
          <p:cNvPicPr preferRelativeResize="0"/>
          <p:nvPr>
            <p:ph idx="2" type="pic"/>
          </p:nvPr>
        </p:nvPicPr>
        <p:blipFill rotWithShape="1">
          <a:blip r:embed="rId3">
            <a:alphaModFix/>
          </a:blip>
          <a:srcRect b="1" l="20065" r="1" t="0"/>
          <a:stretch/>
        </p:blipFill>
        <p:spPr>
          <a:xfrm>
            <a:off x="342900" y="342901"/>
            <a:ext cx="7391400" cy="6172200"/>
          </a:xfrm>
          <a:prstGeom prst="rect">
            <a:avLst/>
          </a:prstGeom>
          <a:noFill/>
          <a:ln>
            <a:noFill/>
          </a:ln>
        </p:spPr>
      </p:pic>
      <p:sp>
        <p:nvSpPr>
          <p:cNvPr id="461" name="Google Shape;461;p68"/>
          <p:cNvSpPr txBox="1"/>
          <p:nvPr/>
        </p:nvSpPr>
        <p:spPr>
          <a:xfrm>
            <a:off x="8311900" y="2411824"/>
            <a:ext cx="3273600" cy="36414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900"/>
              <a:buFont typeface="Arial"/>
              <a:buNone/>
            </a:pPr>
            <a:r>
              <a:rPr b="1" i="0" lang="en-US" sz="1300" u="none" cap="none" strike="noStrike">
                <a:solidFill>
                  <a:schemeClr val="dk1"/>
                </a:solidFill>
                <a:latin typeface="Arial"/>
                <a:ea typeface="Arial"/>
                <a:cs typeface="Arial"/>
                <a:sym typeface="Arial"/>
              </a:rPr>
              <a:t>Acceso seguro a servicios</a:t>
            </a:r>
            <a:endParaRPr sz="1800"/>
          </a:p>
          <a:p>
            <a:pPr indent="0" lvl="1" marL="0" marR="0" rtl="0" algn="l">
              <a:lnSpc>
                <a:spcPct val="90000"/>
              </a:lnSpc>
              <a:spcBef>
                <a:spcPts val="1600"/>
              </a:spcBef>
              <a:spcAft>
                <a:spcPts val="0"/>
              </a:spcAft>
              <a:buClr>
                <a:schemeClr val="dk1"/>
              </a:buClr>
              <a:buSzPts val="900"/>
              <a:buFont typeface="Arial"/>
              <a:buNone/>
            </a:pPr>
            <a:r>
              <a:rPr b="0" i="0" lang="en-US" sz="1300" u="none" cap="none" strike="noStrike">
                <a:solidFill>
                  <a:schemeClr val="dk1"/>
                </a:solidFill>
                <a:latin typeface="Arial"/>
                <a:ea typeface="Arial"/>
                <a:cs typeface="Arial"/>
                <a:sym typeface="Arial"/>
              </a:rPr>
              <a:t>Los pagos electrónicos y móviles ofrecen acceso seguro a servicios financieros para usuarios y operadores.</a:t>
            </a:r>
            <a:endParaRPr sz="1800"/>
          </a:p>
          <a:p>
            <a:pPr indent="0" lvl="0" marL="0" marR="0" rtl="0" algn="l">
              <a:lnSpc>
                <a:spcPct val="90000"/>
              </a:lnSpc>
              <a:spcBef>
                <a:spcPts val="3100"/>
              </a:spcBef>
              <a:spcAft>
                <a:spcPts val="0"/>
              </a:spcAft>
              <a:buClr>
                <a:schemeClr val="dk1"/>
              </a:buClr>
              <a:buSzPts val="900"/>
              <a:buFont typeface="Arial"/>
              <a:buNone/>
            </a:pPr>
            <a:r>
              <a:rPr b="1" i="0" lang="en-US" sz="1300" u="none" cap="none" strike="noStrike">
                <a:solidFill>
                  <a:schemeClr val="dk1"/>
                </a:solidFill>
                <a:latin typeface="Arial"/>
                <a:ea typeface="Arial"/>
                <a:cs typeface="Arial"/>
                <a:sym typeface="Arial"/>
              </a:rPr>
              <a:t>Comodidad y transparencia</a:t>
            </a:r>
            <a:endParaRPr sz="1800"/>
          </a:p>
          <a:p>
            <a:pPr indent="0" lvl="1" marL="0" marR="0" rtl="0" algn="l">
              <a:lnSpc>
                <a:spcPct val="90000"/>
              </a:lnSpc>
              <a:spcBef>
                <a:spcPts val="1600"/>
              </a:spcBef>
              <a:spcAft>
                <a:spcPts val="0"/>
              </a:spcAft>
              <a:buClr>
                <a:schemeClr val="dk1"/>
              </a:buClr>
              <a:buSzPts val="900"/>
              <a:buFont typeface="Arial"/>
              <a:buNone/>
            </a:pPr>
            <a:r>
              <a:rPr b="0" i="0" lang="en-US" sz="1300" u="none" cap="none" strike="noStrike">
                <a:solidFill>
                  <a:schemeClr val="dk1"/>
                </a:solidFill>
                <a:latin typeface="Arial"/>
                <a:ea typeface="Arial"/>
                <a:cs typeface="Arial"/>
                <a:sym typeface="Arial"/>
              </a:rPr>
              <a:t>Facilitan transacciones cómodas y transparentes, mejorando la experiencia del usuario y la confianza en el sistema.</a:t>
            </a:r>
            <a:endParaRPr sz="1800"/>
          </a:p>
          <a:p>
            <a:pPr indent="0" lvl="0" marL="0" marR="0" rtl="0" algn="l">
              <a:lnSpc>
                <a:spcPct val="90000"/>
              </a:lnSpc>
              <a:spcBef>
                <a:spcPts val="3100"/>
              </a:spcBef>
              <a:spcAft>
                <a:spcPts val="0"/>
              </a:spcAft>
              <a:buClr>
                <a:schemeClr val="dk1"/>
              </a:buClr>
              <a:buSzPts val="900"/>
              <a:buFont typeface="Arial"/>
              <a:buNone/>
            </a:pPr>
            <a:r>
              <a:rPr b="1" i="0" lang="en-US" sz="1300" u="none" cap="none" strike="noStrike">
                <a:solidFill>
                  <a:schemeClr val="dk1"/>
                </a:solidFill>
                <a:latin typeface="Arial"/>
                <a:ea typeface="Arial"/>
                <a:cs typeface="Arial"/>
                <a:sym typeface="Arial"/>
              </a:rPr>
              <a:t>Reducción del efectivo</a:t>
            </a:r>
            <a:endParaRPr sz="1800"/>
          </a:p>
          <a:p>
            <a:pPr indent="0" lvl="1" marL="0" marR="0" rtl="0" algn="l">
              <a:lnSpc>
                <a:spcPct val="90000"/>
              </a:lnSpc>
              <a:spcBef>
                <a:spcPts val="1600"/>
              </a:spcBef>
              <a:spcAft>
                <a:spcPts val="0"/>
              </a:spcAft>
              <a:buClr>
                <a:schemeClr val="dk1"/>
              </a:buClr>
              <a:buSzPts val="900"/>
              <a:buFont typeface="Arial"/>
              <a:buNone/>
            </a:pPr>
            <a:r>
              <a:rPr b="0" i="0" lang="en-US" sz="1300" u="none" cap="none" strike="noStrike">
                <a:solidFill>
                  <a:schemeClr val="dk1"/>
                </a:solidFill>
                <a:latin typeface="Arial"/>
                <a:ea typeface="Arial"/>
                <a:cs typeface="Arial"/>
                <a:sym typeface="Arial"/>
              </a:rPr>
              <a:t>Reducen el manejo de efectivo físico, promoviendo un entorno financiero más eficiente y seguro.</a:t>
            </a:r>
            <a:endParaRPr sz="1800"/>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461"/>
                                        </p:tgtEl>
                                        <p:attrNameLst>
                                          <p:attrName>style.visibility</p:attrName>
                                        </p:attrNameLst>
                                      </p:cBhvr>
                                      <p:to>
                                        <p:strVal val="visible"/>
                                      </p:to>
                                    </p:set>
                                    <p:animEffect filter="fade" transition="in">
                                      <p:cBhvr>
                                        <p:cTn dur="500"/>
                                        <p:tgtEl>
                                          <p:spTgt spid="4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66" name="Shape 466"/>
        <p:cNvGrpSpPr/>
        <p:nvPr/>
      </p:nvGrpSpPr>
      <p:grpSpPr>
        <a:xfrm>
          <a:off x="0" y="0"/>
          <a:ext cx="0" cy="0"/>
          <a:chOff x="0" y="0"/>
          <a:chExt cx="0" cy="0"/>
        </a:xfrm>
      </p:grpSpPr>
      <p:sp>
        <p:nvSpPr>
          <p:cNvPr id="467" name="Google Shape;467;p69"/>
          <p:cNvSpPr txBox="1"/>
          <p:nvPr>
            <p:ph type="title"/>
          </p:nvPr>
        </p:nvSpPr>
        <p:spPr>
          <a:xfrm>
            <a:off x="7196328" y="517855"/>
            <a:ext cx="4389000" cy="1527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rial"/>
              <a:buNone/>
            </a:pPr>
            <a:r>
              <a:rPr b="0" lang="en-US">
                <a:latin typeface="Arial"/>
                <a:ea typeface="Arial"/>
                <a:cs typeface="Arial"/>
                <a:sym typeface="Arial"/>
              </a:rPr>
              <a:t>Solución híbrida local y en la nube para APR</a:t>
            </a:r>
            <a:endParaRPr/>
          </a:p>
        </p:txBody>
      </p:sp>
      <p:pic>
        <p:nvPicPr>
          <p:cNvPr descr="Disco duro en forma de nube con cables" id="468" name="Google Shape;468;p69"/>
          <p:cNvPicPr preferRelativeResize="0"/>
          <p:nvPr>
            <p:ph idx="2" type="pic"/>
          </p:nvPr>
        </p:nvPicPr>
        <p:blipFill rotWithShape="1">
          <a:blip r:embed="rId3">
            <a:alphaModFix/>
          </a:blip>
          <a:srcRect b="1" l="34369" r="7916" t="0"/>
          <a:stretch/>
        </p:blipFill>
        <p:spPr>
          <a:xfrm>
            <a:off x="341522" y="342902"/>
            <a:ext cx="6249778" cy="6172343"/>
          </a:xfrm>
          <a:prstGeom prst="rect">
            <a:avLst/>
          </a:prstGeom>
          <a:noFill/>
          <a:ln>
            <a:noFill/>
          </a:ln>
        </p:spPr>
      </p:pic>
      <p:sp>
        <p:nvSpPr>
          <p:cNvPr id="469" name="Google Shape;469;p69"/>
          <p:cNvSpPr txBox="1"/>
          <p:nvPr/>
        </p:nvSpPr>
        <p:spPr>
          <a:xfrm>
            <a:off x="7196325" y="2044850"/>
            <a:ext cx="4389000" cy="42738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10000"/>
              </a:lnSpc>
              <a:spcBef>
                <a:spcPts val="0"/>
              </a:spcBef>
              <a:spcAft>
                <a:spcPts val="0"/>
              </a:spcAft>
              <a:buClr>
                <a:schemeClr val="dk1"/>
              </a:buClr>
              <a:buSzPts val="1500"/>
              <a:buFont typeface="Arial"/>
              <a:buChar char="•"/>
            </a:pPr>
            <a:r>
              <a:rPr b="0" i="0" lang="en-US" sz="1500" u="none" cap="none" strike="noStrike">
                <a:solidFill>
                  <a:schemeClr val="dk1"/>
                </a:solidFill>
                <a:latin typeface="Arial"/>
                <a:ea typeface="Arial"/>
                <a:cs typeface="Arial"/>
                <a:sym typeface="Arial"/>
              </a:rPr>
              <a:t>Implementar una </a:t>
            </a:r>
            <a:r>
              <a:rPr lang="en-US" sz="1500">
                <a:solidFill>
                  <a:schemeClr val="dk1"/>
                </a:solidFill>
              </a:rPr>
              <a:t>solución</a:t>
            </a:r>
            <a:r>
              <a:rPr b="0" i="0" lang="en-US" sz="1500" u="none" cap="none" strike="noStrike">
                <a:solidFill>
                  <a:schemeClr val="dk1"/>
                </a:solidFill>
                <a:latin typeface="Arial"/>
                <a:ea typeface="Arial"/>
                <a:cs typeface="Arial"/>
                <a:sym typeface="Arial"/>
              </a:rPr>
              <a:t> offlinefirst para mayor resiliencia.</a:t>
            </a:r>
            <a:endParaRPr/>
          </a:p>
          <a:p>
            <a:pPr indent="-228600" lvl="0" marL="228600" marR="0" rtl="0" algn="l">
              <a:lnSpc>
                <a:spcPct val="110000"/>
              </a:lnSpc>
              <a:spcBef>
                <a:spcPts val="1600"/>
              </a:spcBef>
              <a:spcAft>
                <a:spcPts val="0"/>
              </a:spcAft>
              <a:buClr>
                <a:schemeClr val="dk1"/>
              </a:buClr>
              <a:buSzPts val="1500"/>
              <a:buFont typeface="Arial"/>
              <a:buChar char="•"/>
            </a:pPr>
            <a:r>
              <a:rPr b="0" i="0" lang="en-US" sz="1500" u="none" cap="none" strike="noStrike">
                <a:solidFill>
                  <a:schemeClr val="dk1"/>
                </a:solidFill>
                <a:latin typeface="Arial"/>
                <a:ea typeface="Arial"/>
                <a:cs typeface="Arial"/>
                <a:sym typeface="Arial"/>
              </a:rPr>
              <a:t>El funcionamiento local asegura continuidad durante apagones y mala señal.</a:t>
            </a:r>
            <a:endParaRPr/>
          </a:p>
          <a:p>
            <a:pPr indent="-228600" lvl="0" marL="228600" marR="0" rtl="0" algn="l">
              <a:lnSpc>
                <a:spcPct val="110000"/>
              </a:lnSpc>
              <a:spcBef>
                <a:spcPts val="1600"/>
              </a:spcBef>
              <a:spcAft>
                <a:spcPts val="0"/>
              </a:spcAft>
              <a:buClr>
                <a:schemeClr val="dk1"/>
              </a:buClr>
              <a:buSzPts val="1500"/>
              <a:buFont typeface="Arial"/>
              <a:buChar char="•"/>
            </a:pPr>
            <a:r>
              <a:rPr b="0" i="0" lang="en-US" sz="1500" u="none" cap="none" strike="noStrike">
                <a:solidFill>
                  <a:schemeClr val="dk1"/>
                </a:solidFill>
                <a:latin typeface="Arial"/>
                <a:ea typeface="Arial"/>
                <a:cs typeface="Arial"/>
                <a:sym typeface="Arial"/>
              </a:rPr>
              <a:t>Sincronización en la nube permite acceso remoto y respaldo de datos.</a:t>
            </a:r>
            <a:endParaRPr/>
          </a:p>
          <a:p>
            <a:pPr indent="-228600" lvl="0" marL="228600" marR="0" rtl="0" algn="l">
              <a:lnSpc>
                <a:spcPct val="110000"/>
              </a:lnSpc>
              <a:spcBef>
                <a:spcPts val="1600"/>
              </a:spcBef>
              <a:spcAft>
                <a:spcPts val="0"/>
              </a:spcAft>
              <a:buClr>
                <a:schemeClr val="dk1"/>
              </a:buClr>
              <a:buSzPts val="1500"/>
              <a:buFont typeface="Arial"/>
              <a:buChar char="•"/>
            </a:pPr>
            <a:r>
              <a:rPr b="0" i="0" lang="en-US" sz="1500" u="none" cap="none" strike="noStrike">
                <a:solidFill>
                  <a:schemeClr val="dk1"/>
                </a:solidFill>
                <a:latin typeface="Arial"/>
                <a:ea typeface="Arial"/>
                <a:cs typeface="Arial"/>
                <a:sym typeface="Arial"/>
              </a:rPr>
              <a:t>La solución reduce la brecha digital al adaptarse a distintas condiciones.</a:t>
            </a:r>
            <a:endParaRPr/>
          </a:p>
          <a:p>
            <a:pPr indent="-228600" lvl="0" marL="228600" marR="0" rtl="0" algn="l">
              <a:lnSpc>
                <a:spcPct val="110000"/>
              </a:lnSpc>
              <a:spcBef>
                <a:spcPts val="1600"/>
              </a:spcBef>
              <a:spcAft>
                <a:spcPts val="0"/>
              </a:spcAft>
              <a:buClr>
                <a:schemeClr val="dk1"/>
              </a:buClr>
              <a:buSzPts val="1500"/>
              <a:buFont typeface="Arial"/>
              <a:buChar char="•"/>
            </a:pPr>
            <a:r>
              <a:rPr b="0" i="0" lang="en-US" sz="1500" u="none" cap="none" strike="noStrike">
                <a:solidFill>
                  <a:schemeClr val="dk1"/>
                </a:solidFill>
                <a:latin typeface="Arial"/>
                <a:ea typeface="Arial"/>
                <a:cs typeface="Arial"/>
                <a:sym typeface="Arial"/>
              </a:rPr>
              <a:t>Fortalece la calidad de servicio y la capacidad de respuesta en áreas rurales.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gtEl>
                                        <p:attrNameLst>
                                          <p:attrName>style.visibility</p:attrName>
                                        </p:attrNameLst>
                                      </p:cBhvr>
                                      <p:to>
                                        <p:strVal val="visible"/>
                                      </p:to>
                                    </p:set>
                                    <p:animEffect filter="fade" transition="in">
                                      <p:cBhvr>
                                        <p:cTn dur="500"/>
                                        <p:tgtEl>
                                          <p:spTgt spid="4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74" name="Shape 474"/>
        <p:cNvGrpSpPr/>
        <p:nvPr/>
      </p:nvGrpSpPr>
      <p:grpSpPr>
        <a:xfrm>
          <a:off x="0" y="0"/>
          <a:ext cx="0" cy="0"/>
          <a:chOff x="0" y="0"/>
          <a:chExt cx="0" cy="0"/>
        </a:xfrm>
      </p:grpSpPr>
      <p:sp>
        <p:nvSpPr>
          <p:cNvPr id="475" name="Google Shape;475;p70"/>
          <p:cNvSpPr txBox="1"/>
          <p:nvPr>
            <p:ph type="title"/>
          </p:nvPr>
        </p:nvSpPr>
        <p:spPr>
          <a:xfrm>
            <a:off x="429768" y="73966"/>
            <a:ext cx="3595500" cy="17574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Font typeface="Arial"/>
              <a:buNone/>
            </a:pPr>
            <a:r>
              <a:rPr lang="en-US"/>
              <a:t>I</a:t>
            </a:r>
            <a:r>
              <a:rPr b="0" lang="en-US">
                <a:latin typeface="Arial"/>
                <a:ea typeface="Arial"/>
                <a:cs typeface="Arial"/>
                <a:sym typeface="Arial"/>
              </a:rPr>
              <a:t>nteligencia de </a:t>
            </a:r>
            <a:r>
              <a:rPr lang="en-US"/>
              <a:t>Negocios</a:t>
            </a:r>
            <a:endParaRPr b="0">
              <a:latin typeface="Arial"/>
              <a:ea typeface="Arial"/>
              <a:cs typeface="Arial"/>
              <a:sym typeface="Arial"/>
            </a:endParaRPr>
          </a:p>
        </p:txBody>
      </p:sp>
      <p:sp>
        <p:nvSpPr>
          <p:cNvPr id="476" name="Google Shape;476;p70"/>
          <p:cNvSpPr txBox="1"/>
          <p:nvPr/>
        </p:nvSpPr>
        <p:spPr>
          <a:xfrm>
            <a:off x="429775" y="1530800"/>
            <a:ext cx="4479000" cy="39291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300"/>
              <a:buFont typeface="Arial"/>
              <a:buNone/>
            </a:pPr>
            <a:r>
              <a:rPr b="1" i="0" lang="en-US" sz="1300" u="none" cap="none" strike="noStrike">
                <a:solidFill>
                  <a:schemeClr val="dk1"/>
                </a:solidFill>
                <a:latin typeface="Arial"/>
                <a:ea typeface="Arial"/>
                <a:cs typeface="Arial"/>
                <a:sym typeface="Arial"/>
              </a:rPr>
              <a:t>Optimizar el Proceso contable de la APR</a:t>
            </a:r>
            <a:endParaRPr/>
          </a:p>
          <a:p>
            <a:pPr indent="0" lvl="1" marL="0" marR="0" rtl="0" algn="l">
              <a:lnSpc>
                <a:spcPct val="90000"/>
              </a:lnSpc>
              <a:spcBef>
                <a:spcPts val="1600"/>
              </a:spcBef>
              <a:spcAft>
                <a:spcPts val="0"/>
              </a:spcAft>
              <a:buClr>
                <a:schemeClr val="dk1"/>
              </a:buClr>
              <a:buSzPts val="1300"/>
              <a:buFont typeface="Arial"/>
              <a:buNone/>
            </a:pPr>
            <a:r>
              <a:rPr b="0" i="0" lang="en-US" sz="1300" u="none" cap="none" strike="noStrike">
                <a:solidFill>
                  <a:schemeClr val="dk1"/>
                </a:solidFill>
                <a:latin typeface="Arial"/>
                <a:ea typeface="Arial"/>
                <a:cs typeface="Arial"/>
                <a:sym typeface="Arial"/>
              </a:rPr>
              <a:t>Apoyar las tareas de registro, control, análisis, identificación y consolidación de los ingresos y egresos en la APR </a:t>
            </a:r>
            <a:r>
              <a:rPr b="0" i="0" lang="en-US" sz="1400" u="none" cap="none" strike="noStrike">
                <a:solidFill>
                  <a:schemeClr val="dk1"/>
                </a:solidFill>
                <a:latin typeface="Arial"/>
                <a:ea typeface="Arial"/>
                <a:cs typeface="Arial"/>
                <a:sym typeface="Arial"/>
              </a:rPr>
              <a:t>mejorando la eficiencia y la toma de decisiones.</a:t>
            </a:r>
            <a:endParaRPr/>
          </a:p>
          <a:p>
            <a:pPr indent="0" lvl="1" marL="0" marR="0" rtl="0" algn="l">
              <a:lnSpc>
                <a:spcPct val="90000"/>
              </a:lnSpc>
              <a:spcBef>
                <a:spcPts val="1600"/>
              </a:spcBef>
              <a:spcAft>
                <a:spcPts val="0"/>
              </a:spcAft>
              <a:buClr>
                <a:schemeClr val="dk1"/>
              </a:buClr>
              <a:buSzPts val="1300"/>
              <a:buFont typeface="Arial"/>
              <a:buNone/>
            </a:pPr>
            <a:r>
              <a:rPr b="1" i="0" lang="en-US" sz="1300" u="none" cap="none" strike="noStrike">
                <a:solidFill>
                  <a:schemeClr val="dk1"/>
                </a:solidFill>
                <a:latin typeface="Arial"/>
                <a:ea typeface="Arial"/>
                <a:cs typeface="Arial"/>
                <a:sym typeface="Arial"/>
              </a:rPr>
              <a:t>Transferencia e integración de los datos</a:t>
            </a:r>
            <a:endParaRPr/>
          </a:p>
          <a:p>
            <a:pPr indent="0" lvl="1" marL="0" marR="0" rtl="0" algn="l">
              <a:lnSpc>
                <a:spcPct val="90000"/>
              </a:lnSpc>
              <a:spcBef>
                <a:spcPts val="1600"/>
              </a:spcBef>
              <a:spcAft>
                <a:spcPts val="0"/>
              </a:spcAft>
              <a:buClr>
                <a:schemeClr val="dk1"/>
              </a:buClr>
              <a:buSzPts val="1300"/>
              <a:buFont typeface="Arial"/>
              <a:buNone/>
            </a:pPr>
            <a:r>
              <a:rPr b="0" i="0" lang="en-US" sz="1300" u="none" cap="none" strike="noStrike">
                <a:solidFill>
                  <a:schemeClr val="dk1"/>
                </a:solidFill>
                <a:latin typeface="Arial"/>
                <a:ea typeface="Arial"/>
                <a:cs typeface="Arial"/>
                <a:sym typeface="Arial"/>
              </a:rPr>
              <a:t>Usar procesos ETL que </a:t>
            </a:r>
            <a:r>
              <a:rPr b="0" i="0" lang="en-US" sz="1400" u="none" cap="none" strike="noStrike">
                <a:solidFill>
                  <a:schemeClr val="dk1"/>
                </a:solidFill>
                <a:latin typeface="Arial"/>
                <a:ea typeface="Arial"/>
                <a:cs typeface="Arial"/>
                <a:sym typeface="Arial"/>
              </a:rPr>
              <a:t>permita una migración ordenada y estructurada hacia un sistema centralizado de análisis.</a:t>
            </a:r>
            <a:endParaRPr b="0" i="0" sz="1300" u="none" cap="none" strike="noStrike">
              <a:solidFill>
                <a:schemeClr val="dk1"/>
              </a:solidFill>
              <a:latin typeface="Arial"/>
              <a:ea typeface="Arial"/>
              <a:cs typeface="Arial"/>
              <a:sym typeface="Arial"/>
            </a:endParaRPr>
          </a:p>
          <a:p>
            <a:pPr indent="0" lvl="0" marL="0" marR="0" rtl="0" algn="l">
              <a:lnSpc>
                <a:spcPct val="90000"/>
              </a:lnSpc>
              <a:spcBef>
                <a:spcPts val="3100"/>
              </a:spcBef>
              <a:spcAft>
                <a:spcPts val="0"/>
              </a:spcAft>
              <a:buClr>
                <a:schemeClr val="dk1"/>
              </a:buClr>
              <a:buSzPts val="1300"/>
              <a:buFont typeface="Arial"/>
              <a:buNone/>
            </a:pPr>
            <a:r>
              <a:rPr b="1" i="0" lang="en-US" sz="1300" u="none" cap="none" strike="noStrike">
                <a:solidFill>
                  <a:schemeClr val="dk1"/>
                </a:solidFill>
                <a:latin typeface="Arial"/>
                <a:ea typeface="Arial"/>
                <a:cs typeface="Arial"/>
                <a:sym typeface="Arial"/>
              </a:rPr>
              <a:t>Generar reportes para la toma de decisión</a:t>
            </a:r>
            <a:endParaRPr/>
          </a:p>
          <a:p>
            <a:pPr indent="0" lvl="1" marL="0" marR="0" rtl="0" algn="l">
              <a:lnSpc>
                <a:spcPct val="90000"/>
              </a:lnSpc>
              <a:spcBef>
                <a:spcPts val="1600"/>
              </a:spcBef>
              <a:spcAft>
                <a:spcPts val="0"/>
              </a:spcAft>
              <a:buClr>
                <a:schemeClr val="dk1"/>
              </a:buClr>
              <a:buSzPts val="1300"/>
              <a:buFont typeface="Arial"/>
              <a:buNone/>
            </a:pPr>
            <a:r>
              <a:rPr b="0" i="0" lang="en-US" sz="1300" u="none" cap="none" strike="noStrike">
                <a:solidFill>
                  <a:schemeClr val="dk1"/>
                </a:solidFill>
                <a:latin typeface="Arial"/>
                <a:ea typeface="Arial"/>
                <a:cs typeface="Arial"/>
                <a:sym typeface="Arial"/>
              </a:rPr>
              <a:t>Facilitar la comprensión de los datos a través de reportes (dashboard) orientados a los indicadores de logro establecidos</a:t>
            </a:r>
            <a:endParaRPr/>
          </a:p>
        </p:txBody>
      </p:sp>
      <p:pic>
        <p:nvPicPr>
          <p:cNvPr id="477" name="Google Shape;477;p70"/>
          <p:cNvPicPr preferRelativeResize="0"/>
          <p:nvPr>
            <p:ph idx="2" type="body"/>
          </p:nvPr>
        </p:nvPicPr>
        <p:blipFill rotWithShape="1">
          <a:blip r:embed="rId3">
            <a:alphaModFix/>
          </a:blip>
          <a:srcRect b="0" l="0" r="0" t="0"/>
          <a:stretch/>
        </p:blipFill>
        <p:spPr>
          <a:xfrm>
            <a:off x="5137150" y="1611263"/>
            <a:ext cx="6465888" cy="3637062"/>
          </a:xfrm>
          <a:prstGeom prst="rect">
            <a:avLst/>
          </a:prstGeom>
          <a:noFill/>
          <a:ln>
            <a:noFill/>
          </a:ln>
        </p:spPr>
      </p:pic>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476"/>
                                        </p:tgtEl>
                                        <p:attrNameLst>
                                          <p:attrName>style.visibility</p:attrName>
                                        </p:attrNameLst>
                                      </p:cBhvr>
                                      <p:to>
                                        <p:strVal val="visible"/>
                                      </p:to>
                                    </p:set>
                                    <p:animEffect filter="fade" transition="in">
                                      <p:cBhvr>
                                        <p:cTn dur="500"/>
                                        <p:tgtEl>
                                          <p:spTgt spid="4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71"/>
          <p:cNvSpPr txBox="1"/>
          <p:nvPr>
            <p:ph type="title"/>
          </p:nvPr>
        </p:nvSpPr>
        <p:spPr>
          <a:xfrm>
            <a:off x="429768" y="1810512"/>
            <a:ext cx="7772400" cy="456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2"/>
              </a:buClr>
              <a:buSzPts val="8000"/>
              <a:buFont typeface="Arial"/>
              <a:buNone/>
            </a:pPr>
            <a:r>
              <a:rPr lang="en-US"/>
              <a:t>Plan de Trabajo</a:t>
            </a:r>
            <a:endParaRPr/>
          </a:p>
        </p:txBody>
      </p:sp>
      <p:sp>
        <p:nvSpPr>
          <p:cNvPr id="484" name="Google Shape;484;p71"/>
          <p:cNvSpPr txBox="1"/>
          <p:nvPr>
            <p:ph idx="1" type="body"/>
          </p:nvPr>
        </p:nvSpPr>
        <p:spPr>
          <a:xfrm>
            <a:off x="429768" y="429768"/>
            <a:ext cx="7772400" cy="7863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Clr>
                <a:schemeClr val="lt2"/>
              </a:buClr>
              <a:buSzPts val="2000"/>
              <a:buNone/>
            </a:pPr>
            <a:r>
              <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483"/>
                                        </p:tgtEl>
                                        <p:attrNameLst>
                                          <p:attrName>style.visibility</p:attrName>
                                        </p:attrNameLst>
                                      </p:cBhvr>
                                      <p:to>
                                        <p:strVal val="visible"/>
                                      </p:to>
                                    </p:set>
                                    <p:animEffect filter="fade" transition="in">
                                      <p:cBhvr>
                                        <p:cTn dur="400"/>
                                        <p:tgtEl>
                                          <p:spTgt spid="4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89" name="Shape 489"/>
        <p:cNvGrpSpPr/>
        <p:nvPr/>
      </p:nvGrpSpPr>
      <p:grpSpPr>
        <a:xfrm>
          <a:off x="0" y="0"/>
          <a:ext cx="0" cy="0"/>
          <a:chOff x="0" y="0"/>
          <a:chExt cx="0" cy="0"/>
        </a:xfrm>
      </p:grpSpPr>
      <p:graphicFrame>
        <p:nvGraphicFramePr>
          <p:cNvPr id="490" name="Google Shape;490;p72"/>
          <p:cNvGraphicFramePr/>
          <p:nvPr/>
        </p:nvGraphicFramePr>
        <p:xfrm>
          <a:off x="732750" y="190100"/>
          <a:ext cx="3000000" cy="3000000"/>
        </p:xfrm>
        <a:graphic>
          <a:graphicData uri="http://schemas.openxmlformats.org/drawingml/2006/table">
            <a:tbl>
              <a:tblPr>
                <a:noFill/>
                <a:tableStyleId>{97693E4D-E0D6-442F-ABD7-B961A371EF1C}</a:tableStyleId>
              </a:tblPr>
              <a:tblGrid>
                <a:gridCol w="2222775"/>
                <a:gridCol w="8557750"/>
              </a:tblGrid>
              <a:tr h="893075">
                <a:tc>
                  <a:txBody>
                    <a:bodyPr/>
                    <a:lstStyle/>
                    <a:p>
                      <a:pPr indent="0" lvl="0" marL="0" rtl="0" algn="ctr">
                        <a:lnSpc>
                          <a:spcPct val="115000"/>
                        </a:lnSpc>
                        <a:spcBef>
                          <a:spcPts val="0"/>
                        </a:spcBef>
                        <a:spcAft>
                          <a:spcPts val="0"/>
                        </a:spcAft>
                        <a:buNone/>
                      </a:pPr>
                      <a:r>
                        <a:rPr b="1" lang="en-US" sz="2400">
                          <a:solidFill>
                            <a:schemeClr val="lt2"/>
                          </a:solidFill>
                        </a:rPr>
                        <a:t>Etapa</a:t>
                      </a:r>
                      <a:endParaRPr b="1" sz="2400">
                        <a:solidFill>
                          <a:schemeClr val="lt2"/>
                        </a:solidFill>
                      </a:endParaRPr>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134F5C"/>
                    </a:solidFill>
                  </a:tcPr>
                </a:tc>
                <a:tc>
                  <a:txBody>
                    <a:bodyPr/>
                    <a:lstStyle/>
                    <a:p>
                      <a:pPr indent="0" lvl="0" marL="0" rtl="0" algn="ctr">
                        <a:lnSpc>
                          <a:spcPct val="115000"/>
                        </a:lnSpc>
                        <a:spcBef>
                          <a:spcPts val="0"/>
                        </a:spcBef>
                        <a:spcAft>
                          <a:spcPts val="0"/>
                        </a:spcAft>
                        <a:buNone/>
                      </a:pPr>
                      <a:r>
                        <a:rPr b="1" lang="en-US" sz="2400">
                          <a:solidFill>
                            <a:schemeClr val="lt2"/>
                          </a:solidFill>
                        </a:rPr>
                        <a:t>Actividades clave</a:t>
                      </a:r>
                      <a:endParaRPr b="1" sz="2400">
                        <a:solidFill>
                          <a:schemeClr val="lt2"/>
                        </a:solidFill>
                      </a:endParaRPr>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134F5C"/>
                    </a:solidFill>
                  </a:tcPr>
                </a:tc>
              </a:tr>
              <a:tr h="1439875">
                <a:tc>
                  <a:txBody>
                    <a:bodyPr/>
                    <a:lstStyle/>
                    <a:p>
                      <a:pPr indent="0" lvl="0" marL="0" rtl="0" algn="l">
                        <a:spcBef>
                          <a:spcPts val="0"/>
                        </a:spcBef>
                        <a:spcAft>
                          <a:spcPts val="0"/>
                        </a:spcAft>
                        <a:buNone/>
                      </a:pPr>
                      <a:r>
                        <a:rPr b="1" lang="en-US" sz="2400">
                          <a:solidFill>
                            <a:schemeClr val="lt1"/>
                          </a:solidFill>
                        </a:rPr>
                        <a:t>Análisis</a:t>
                      </a:r>
                      <a:endParaRPr b="1" sz="2400">
                        <a:solidFill>
                          <a:schemeClr val="lt1"/>
                        </a:solidFill>
                      </a:endParaRPr>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45818E"/>
                    </a:solidFill>
                  </a:tcPr>
                </a:tc>
                <a:tc>
                  <a:txBody>
                    <a:bodyPr/>
                    <a:lstStyle/>
                    <a:p>
                      <a:pPr indent="0" lvl="0" marL="0" rtl="0" algn="l">
                        <a:spcBef>
                          <a:spcPts val="0"/>
                        </a:spcBef>
                        <a:spcAft>
                          <a:spcPts val="0"/>
                        </a:spcAft>
                        <a:buNone/>
                      </a:pPr>
                      <a:r>
                        <a:rPr lang="en-US" sz="2400"/>
                        <a:t>Levantamiento de requerimientos, diseño BD y arquitectura</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A2C4C9"/>
                    </a:solidFill>
                  </a:tcPr>
                </a:tc>
              </a:tr>
              <a:tr h="1439875">
                <a:tc>
                  <a:txBody>
                    <a:bodyPr/>
                    <a:lstStyle/>
                    <a:p>
                      <a:pPr indent="0" lvl="0" marL="0" rtl="0" algn="l">
                        <a:spcBef>
                          <a:spcPts val="0"/>
                        </a:spcBef>
                        <a:spcAft>
                          <a:spcPts val="0"/>
                        </a:spcAft>
                        <a:buNone/>
                      </a:pPr>
                      <a:r>
                        <a:rPr b="1" lang="en-US" sz="2400">
                          <a:solidFill>
                            <a:schemeClr val="lt1"/>
                          </a:solidFill>
                        </a:rPr>
                        <a:t>Desarrollo</a:t>
                      </a:r>
                      <a:endParaRPr b="1" sz="2400">
                        <a:solidFill>
                          <a:schemeClr val="lt1"/>
                        </a:solidFill>
                      </a:endParaRPr>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45818E"/>
                    </a:solidFill>
                  </a:tcPr>
                </a:tc>
                <a:tc>
                  <a:txBody>
                    <a:bodyPr/>
                    <a:lstStyle/>
                    <a:p>
                      <a:pPr indent="0" lvl="0" marL="0" rtl="0" algn="l">
                        <a:spcBef>
                          <a:spcPts val="0"/>
                        </a:spcBef>
                        <a:spcAft>
                          <a:spcPts val="0"/>
                        </a:spcAft>
                        <a:buNone/>
                      </a:pPr>
                      <a:r>
                        <a:rPr lang="en-US" sz="2400"/>
                        <a:t>Módulos de facturación, pagos en línea, sistema de alertas</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A2C4C9"/>
                    </a:solidFill>
                  </a:tcPr>
                </a:tc>
              </a:tr>
              <a:tr h="1439875">
                <a:tc>
                  <a:txBody>
                    <a:bodyPr/>
                    <a:lstStyle/>
                    <a:p>
                      <a:pPr indent="0" lvl="0" marL="0" rtl="0" algn="l">
                        <a:spcBef>
                          <a:spcPts val="0"/>
                        </a:spcBef>
                        <a:spcAft>
                          <a:spcPts val="0"/>
                        </a:spcAft>
                        <a:buNone/>
                      </a:pPr>
                      <a:r>
                        <a:rPr b="1" lang="en-US" sz="2400">
                          <a:solidFill>
                            <a:schemeClr val="lt1"/>
                          </a:solidFill>
                        </a:rPr>
                        <a:t>Pruebas</a:t>
                      </a:r>
                      <a:endParaRPr b="1" sz="2400">
                        <a:solidFill>
                          <a:schemeClr val="lt1"/>
                        </a:solidFill>
                      </a:endParaRPr>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45818E"/>
                    </a:solidFill>
                  </a:tcPr>
                </a:tc>
                <a:tc>
                  <a:txBody>
                    <a:bodyPr/>
                    <a:lstStyle/>
                    <a:p>
                      <a:pPr indent="0" lvl="0" marL="0" rtl="0" algn="l">
                        <a:spcBef>
                          <a:spcPts val="0"/>
                        </a:spcBef>
                        <a:spcAft>
                          <a:spcPts val="0"/>
                        </a:spcAft>
                        <a:buNone/>
                      </a:pPr>
                      <a:r>
                        <a:rPr lang="en-US" sz="2400"/>
                        <a:t>Unitarias, integración y validación con usuarios</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A2C4C9"/>
                    </a:solidFill>
                  </a:tcPr>
                </a:tc>
              </a:tr>
              <a:tr h="938625">
                <a:tc>
                  <a:txBody>
                    <a:bodyPr/>
                    <a:lstStyle/>
                    <a:p>
                      <a:pPr indent="0" lvl="0" marL="0" rtl="0" algn="l">
                        <a:spcBef>
                          <a:spcPts val="0"/>
                        </a:spcBef>
                        <a:spcAft>
                          <a:spcPts val="0"/>
                        </a:spcAft>
                        <a:buNone/>
                      </a:pPr>
                      <a:r>
                        <a:rPr b="1" lang="en-US" sz="2400">
                          <a:solidFill>
                            <a:schemeClr val="lt1"/>
                          </a:solidFill>
                        </a:rPr>
                        <a:t>Cierre</a:t>
                      </a:r>
                      <a:endParaRPr b="1" sz="2400">
                        <a:solidFill>
                          <a:schemeClr val="lt1"/>
                        </a:solidFill>
                      </a:endParaRPr>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45818E"/>
                    </a:solidFill>
                  </a:tcPr>
                </a:tc>
                <a:tc>
                  <a:txBody>
                    <a:bodyPr/>
                    <a:lstStyle/>
                    <a:p>
                      <a:pPr indent="0" lvl="0" marL="0" rtl="0" algn="l">
                        <a:spcBef>
                          <a:spcPts val="0"/>
                        </a:spcBef>
                        <a:spcAft>
                          <a:spcPts val="0"/>
                        </a:spcAft>
                        <a:buNone/>
                      </a:pPr>
                      <a:r>
                        <a:rPr lang="en-US" sz="2400"/>
                        <a:t>Manuales, capacitación y despliegue inicial</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A2C4C9"/>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73"/>
          <p:cNvSpPr txBox="1"/>
          <p:nvPr>
            <p:ph type="title"/>
          </p:nvPr>
        </p:nvSpPr>
        <p:spPr>
          <a:xfrm>
            <a:off x="429768" y="1810512"/>
            <a:ext cx="7772400" cy="456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2"/>
              </a:buClr>
              <a:buSzPts val="8000"/>
              <a:buFont typeface="Arial"/>
              <a:buNone/>
            </a:pPr>
            <a:r>
              <a:rPr lang="en-US"/>
              <a:t>Carta Gantt</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496"/>
                                        </p:tgtEl>
                                        <p:attrNameLst>
                                          <p:attrName>style.visibility</p:attrName>
                                        </p:attrNameLst>
                                      </p:cBhvr>
                                      <p:to>
                                        <p:strVal val="visible"/>
                                      </p:to>
                                    </p:set>
                                    <p:animEffect filter="fade" transition="in">
                                      <p:cBhvr>
                                        <p:cTn dur="400"/>
                                        <p:tgtEl>
                                          <p:spTgt spid="4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01" name="Shape 501"/>
        <p:cNvGrpSpPr/>
        <p:nvPr/>
      </p:nvGrpSpPr>
      <p:grpSpPr>
        <a:xfrm>
          <a:off x="0" y="0"/>
          <a:ext cx="0" cy="0"/>
          <a:chOff x="0" y="0"/>
          <a:chExt cx="0" cy="0"/>
        </a:xfrm>
      </p:grpSpPr>
      <p:graphicFrame>
        <p:nvGraphicFramePr>
          <p:cNvPr id="502" name="Google Shape;502;p74"/>
          <p:cNvGraphicFramePr/>
          <p:nvPr/>
        </p:nvGraphicFramePr>
        <p:xfrm>
          <a:off x="368800" y="1056750"/>
          <a:ext cx="3000000" cy="3000000"/>
        </p:xfrm>
        <a:graphic>
          <a:graphicData uri="http://schemas.openxmlformats.org/drawingml/2006/table">
            <a:tbl>
              <a:tblPr>
                <a:noFill/>
                <a:tableStyleId>{97693E4D-E0D6-442F-ABD7-B961A371EF1C}</a:tableStyleId>
              </a:tblPr>
              <a:tblGrid>
                <a:gridCol w="8207550"/>
                <a:gridCol w="3239000"/>
              </a:tblGrid>
              <a:tr h="390850">
                <a:tc>
                  <a:txBody>
                    <a:bodyPr/>
                    <a:lstStyle/>
                    <a:p>
                      <a:pPr indent="0" lvl="0" marL="0" rtl="0" algn="ctr">
                        <a:lnSpc>
                          <a:spcPct val="115000"/>
                        </a:lnSpc>
                        <a:spcBef>
                          <a:spcPts val="0"/>
                        </a:spcBef>
                        <a:spcAft>
                          <a:spcPts val="0"/>
                        </a:spcAft>
                        <a:buNone/>
                      </a:pPr>
                      <a:r>
                        <a:rPr b="1" lang="en-US" sz="2400">
                          <a:solidFill>
                            <a:schemeClr val="lt1"/>
                          </a:solidFill>
                        </a:rPr>
                        <a:t>Actividades clave</a:t>
                      </a:r>
                      <a:endParaRPr b="1" sz="2400">
                        <a:solidFill>
                          <a:schemeClr val="lt1"/>
                        </a:solidFill>
                      </a:endParaRPr>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134F5C"/>
                    </a:solidFill>
                  </a:tcPr>
                </a:tc>
                <a:tc>
                  <a:txBody>
                    <a:bodyPr/>
                    <a:lstStyle/>
                    <a:p>
                      <a:pPr indent="0" lvl="0" marL="0" rtl="0" algn="ctr">
                        <a:lnSpc>
                          <a:spcPct val="115000"/>
                        </a:lnSpc>
                        <a:spcBef>
                          <a:spcPts val="0"/>
                        </a:spcBef>
                        <a:spcAft>
                          <a:spcPts val="0"/>
                        </a:spcAft>
                        <a:buNone/>
                      </a:pPr>
                      <a:r>
                        <a:rPr b="1" lang="en-US" sz="2400">
                          <a:solidFill>
                            <a:schemeClr val="lt1"/>
                          </a:solidFill>
                        </a:rPr>
                        <a:t>Duración</a:t>
                      </a:r>
                      <a:endParaRPr b="1" sz="2400">
                        <a:solidFill>
                          <a:schemeClr val="lt1"/>
                        </a:solidFill>
                      </a:endParaRPr>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134F5C"/>
                    </a:solidFill>
                  </a:tcPr>
                </a:tc>
              </a:tr>
              <a:tr h="849525">
                <a:tc>
                  <a:txBody>
                    <a:bodyPr/>
                    <a:lstStyle/>
                    <a:p>
                      <a:pPr indent="0" lvl="0" marL="0" rtl="0" algn="l">
                        <a:spcBef>
                          <a:spcPts val="0"/>
                        </a:spcBef>
                        <a:spcAft>
                          <a:spcPts val="0"/>
                        </a:spcAft>
                        <a:buNone/>
                      </a:pPr>
                      <a:r>
                        <a:rPr lang="en-US" sz="2400"/>
                        <a:t>Requerimientos, BD, Arquitectura</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D0E0E3"/>
                    </a:solidFill>
                  </a:tcPr>
                </a:tc>
                <a:tc>
                  <a:txBody>
                    <a:bodyPr/>
                    <a:lstStyle/>
                    <a:p>
                      <a:pPr indent="0" lvl="0" marL="0" rtl="0" algn="l">
                        <a:spcBef>
                          <a:spcPts val="0"/>
                        </a:spcBef>
                        <a:spcAft>
                          <a:spcPts val="0"/>
                        </a:spcAft>
                        <a:buNone/>
                      </a:pPr>
                      <a:r>
                        <a:rPr lang="en-US" sz="2400"/>
                        <a:t>Semanas 1–3</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D0E0E3"/>
                    </a:solidFill>
                  </a:tcPr>
                </a:tc>
              </a:tr>
              <a:tr h="849525">
                <a:tc>
                  <a:txBody>
                    <a:bodyPr/>
                    <a:lstStyle/>
                    <a:p>
                      <a:pPr indent="0" lvl="0" marL="0" rtl="0" algn="l">
                        <a:spcBef>
                          <a:spcPts val="0"/>
                        </a:spcBef>
                        <a:spcAft>
                          <a:spcPts val="0"/>
                        </a:spcAft>
                        <a:buNone/>
                      </a:pPr>
                      <a:r>
                        <a:rPr lang="en-US" sz="2400"/>
                        <a:t>Desarrollo de módulos principales</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D0E0E3"/>
                    </a:solidFill>
                  </a:tcPr>
                </a:tc>
                <a:tc>
                  <a:txBody>
                    <a:bodyPr/>
                    <a:lstStyle/>
                    <a:p>
                      <a:pPr indent="0" lvl="0" marL="0" rtl="0" algn="l">
                        <a:spcBef>
                          <a:spcPts val="0"/>
                        </a:spcBef>
                        <a:spcAft>
                          <a:spcPts val="0"/>
                        </a:spcAft>
                        <a:buNone/>
                      </a:pPr>
                      <a:r>
                        <a:rPr lang="en-US" sz="2400"/>
                        <a:t>Semanas 4–7</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D0E0E3"/>
                    </a:solidFill>
                  </a:tcPr>
                </a:tc>
              </a:tr>
              <a:tr h="849525">
                <a:tc>
                  <a:txBody>
                    <a:bodyPr/>
                    <a:lstStyle/>
                    <a:p>
                      <a:pPr indent="0" lvl="0" marL="0" rtl="0" algn="l">
                        <a:spcBef>
                          <a:spcPts val="0"/>
                        </a:spcBef>
                        <a:spcAft>
                          <a:spcPts val="0"/>
                        </a:spcAft>
                        <a:buNone/>
                      </a:pPr>
                      <a:r>
                        <a:rPr lang="en-US" sz="2400"/>
                        <a:t>Pruebas unitarias, integración y usuarios</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D0E0E3"/>
                    </a:solidFill>
                  </a:tcPr>
                </a:tc>
                <a:tc>
                  <a:txBody>
                    <a:bodyPr/>
                    <a:lstStyle/>
                    <a:p>
                      <a:pPr indent="0" lvl="0" marL="0" rtl="0" algn="l">
                        <a:spcBef>
                          <a:spcPts val="0"/>
                        </a:spcBef>
                        <a:spcAft>
                          <a:spcPts val="0"/>
                        </a:spcAft>
                        <a:buNone/>
                      </a:pPr>
                      <a:r>
                        <a:rPr lang="en-US" sz="2400"/>
                        <a:t>Semanas 8–11</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D0E0E3"/>
                    </a:solidFill>
                  </a:tcPr>
                </a:tc>
              </a:tr>
              <a:tr h="849525">
                <a:tc>
                  <a:txBody>
                    <a:bodyPr/>
                    <a:lstStyle/>
                    <a:p>
                      <a:pPr indent="0" lvl="0" marL="0" rtl="0" algn="l">
                        <a:spcBef>
                          <a:spcPts val="0"/>
                        </a:spcBef>
                        <a:spcAft>
                          <a:spcPts val="0"/>
                        </a:spcAft>
                        <a:buNone/>
                      </a:pPr>
                      <a:r>
                        <a:rPr lang="en-US" sz="2400"/>
                        <a:t>Manuales, capacitación y despliegue</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D0E0E3"/>
                    </a:solidFill>
                  </a:tcPr>
                </a:tc>
                <a:tc>
                  <a:txBody>
                    <a:bodyPr/>
                    <a:lstStyle/>
                    <a:p>
                      <a:pPr indent="0" lvl="0" marL="0" rtl="0" algn="l">
                        <a:spcBef>
                          <a:spcPts val="0"/>
                        </a:spcBef>
                        <a:spcAft>
                          <a:spcPts val="0"/>
                        </a:spcAft>
                        <a:buNone/>
                      </a:pPr>
                      <a:r>
                        <a:rPr lang="en-US" sz="2400"/>
                        <a:t>Semanas 12–15</a:t>
                      </a:r>
                      <a:endParaRPr sz="2400"/>
                    </a:p>
                  </a:txBody>
                  <a:tcPr marT="91425" marB="91425" marR="91425" marL="91425">
                    <a:lnL cap="flat" cmpd="sng" w="76200">
                      <a:solidFill>
                        <a:srgbClr val="134F5C"/>
                      </a:solidFill>
                      <a:prstDash val="solid"/>
                      <a:round/>
                      <a:headEnd len="sm" w="sm" type="none"/>
                      <a:tailEnd len="sm" w="sm" type="none"/>
                    </a:lnL>
                    <a:lnR cap="flat" cmpd="sng" w="76200">
                      <a:solidFill>
                        <a:srgbClr val="134F5C"/>
                      </a:solidFill>
                      <a:prstDash val="solid"/>
                      <a:round/>
                      <a:headEnd len="sm" w="sm" type="none"/>
                      <a:tailEnd len="sm" w="sm" type="none"/>
                    </a:lnR>
                    <a:lnT cap="flat" cmpd="sng" w="76200">
                      <a:solidFill>
                        <a:srgbClr val="134F5C"/>
                      </a:solidFill>
                      <a:prstDash val="solid"/>
                      <a:round/>
                      <a:headEnd len="sm" w="sm" type="none"/>
                      <a:tailEnd len="sm" w="sm" type="none"/>
                    </a:lnT>
                    <a:lnB cap="flat" cmpd="sng" w="76200">
                      <a:solidFill>
                        <a:srgbClr val="134F5C"/>
                      </a:solidFill>
                      <a:prstDash val="solid"/>
                      <a:round/>
                      <a:headEnd len="sm" w="sm" type="none"/>
                      <a:tailEnd len="sm" w="sm" type="none"/>
                    </a:lnB>
                    <a:solidFill>
                      <a:srgbClr val="D0E0E3"/>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75"/>
          <p:cNvSpPr txBox="1"/>
          <p:nvPr>
            <p:ph type="title"/>
          </p:nvPr>
        </p:nvSpPr>
        <p:spPr>
          <a:xfrm>
            <a:off x="429768" y="1810512"/>
            <a:ext cx="7772400" cy="456285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2"/>
              </a:buClr>
              <a:buSzPts val="8000"/>
              <a:buFont typeface="Arial"/>
              <a:buNone/>
            </a:pPr>
            <a:r>
              <a:rPr lang="en-US"/>
              <a:t>Competencias y herramientas</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508"/>
                                        </p:tgtEl>
                                        <p:attrNameLst>
                                          <p:attrName>style.visibility</p:attrName>
                                        </p:attrNameLst>
                                      </p:cBhvr>
                                      <p:to>
                                        <p:strVal val="visible"/>
                                      </p:to>
                                    </p:set>
                                    <p:animEffect filter="fade" transition="in">
                                      <p:cBhvr>
                                        <p:cTn dur="400"/>
                                        <p:tgtEl>
                                          <p:spTgt spid="5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F4D48"/>
        </a:solidFill>
      </p:bgPr>
    </p:bg>
    <p:spTree>
      <p:nvGrpSpPr>
        <p:cNvPr id="385" name="Shape 385"/>
        <p:cNvGrpSpPr/>
        <p:nvPr/>
      </p:nvGrpSpPr>
      <p:grpSpPr>
        <a:xfrm>
          <a:off x="0" y="0"/>
          <a:ext cx="0" cy="0"/>
          <a:chOff x="0" y="0"/>
          <a:chExt cx="0" cy="0"/>
        </a:xfrm>
      </p:grpSpPr>
      <p:sp>
        <p:nvSpPr>
          <p:cNvPr id="386" name="Google Shape;386;p58"/>
          <p:cNvSpPr txBox="1"/>
          <p:nvPr>
            <p:ph type="ctrTitle"/>
          </p:nvPr>
        </p:nvSpPr>
        <p:spPr>
          <a:xfrm>
            <a:off x="429768" y="438912"/>
            <a:ext cx="9317700" cy="44532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¿Que es una APR?	</a:t>
            </a:r>
            <a:endParaRPr/>
          </a:p>
        </p:txBody>
      </p:sp>
      <p:pic>
        <p:nvPicPr>
          <p:cNvPr id="387" name="Google Shape;387;p58" title="sads-removebg-preview.png"/>
          <p:cNvPicPr preferRelativeResize="0"/>
          <p:nvPr/>
        </p:nvPicPr>
        <p:blipFill>
          <a:blip r:embed="rId3">
            <a:alphaModFix/>
          </a:blip>
          <a:stretch>
            <a:fillRect/>
          </a:stretch>
        </p:blipFill>
        <p:spPr>
          <a:xfrm>
            <a:off x="5309400" y="1845200"/>
            <a:ext cx="6773100" cy="5012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13" name="Shape 513"/>
        <p:cNvGrpSpPr/>
        <p:nvPr/>
      </p:nvGrpSpPr>
      <p:grpSpPr>
        <a:xfrm>
          <a:off x="0" y="0"/>
          <a:ext cx="0" cy="0"/>
          <a:chOff x="0" y="0"/>
          <a:chExt cx="0" cy="0"/>
        </a:xfrm>
      </p:grpSpPr>
      <p:sp>
        <p:nvSpPr>
          <p:cNvPr id="514" name="Google Shape;514;p76"/>
          <p:cNvSpPr txBox="1"/>
          <p:nvPr>
            <p:ph type="title"/>
          </p:nvPr>
        </p:nvSpPr>
        <p:spPr>
          <a:xfrm>
            <a:off x="4395150" y="855277"/>
            <a:ext cx="3401700" cy="6195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2700"/>
              <a:buFont typeface="Arial"/>
              <a:buNone/>
            </a:pPr>
            <a:r>
              <a:rPr b="0" lang="en-US" sz="2700">
                <a:latin typeface="Arial"/>
                <a:ea typeface="Arial"/>
                <a:cs typeface="Arial"/>
                <a:sym typeface="Arial"/>
              </a:rPr>
              <a:t>Competen</a:t>
            </a:r>
            <a:r>
              <a:rPr lang="en-US" sz="2700"/>
              <a:t>cia</a:t>
            </a:r>
            <a:endParaRPr sz="2700"/>
          </a:p>
        </p:txBody>
      </p:sp>
      <p:pic>
        <p:nvPicPr>
          <p:cNvPr id="515" name="Google Shape;515;p76"/>
          <p:cNvPicPr preferRelativeResize="0"/>
          <p:nvPr>
            <p:ph idx="2" type="pic"/>
          </p:nvPr>
        </p:nvPicPr>
        <p:blipFill rotWithShape="1">
          <a:blip r:embed="rId3">
            <a:alphaModFix/>
          </a:blip>
          <a:srcRect b="0" l="0" r="0" t="0"/>
          <a:stretch/>
        </p:blipFill>
        <p:spPr>
          <a:xfrm>
            <a:off x="2781292" y="2171705"/>
            <a:ext cx="6629400" cy="2514600"/>
          </a:xfrm>
          <a:prstGeom prst="rect">
            <a:avLst/>
          </a:prstGeom>
          <a:blipFill rotWithShape="1">
            <a:blip r:embed="rId4">
              <a:alphaModFix/>
            </a:blip>
            <a:stretch>
              <a:fillRect b="0" l="0" r="0" t="0"/>
            </a:stretch>
          </a:blipFill>
          <a:ln>
            <a:noFill/>
          </a:ln>
        </p:spPr>
      </p:pic>
      <p:sp>
        <p:nvSpPr>
          <p:cNvPr id="516" name="Google Shape;516;p76"/>
          <p:cNvSpPr/>
          <p:nvPr/>
        </p:nvSpPr>
        <p:spPr>
          <a:xfrm>
            <a:off x="566900" y="855275"/>
            <a:ext cx="2769600" cy="1356600"/>
          </a:xfrm>
          <a:prstGeom prst="flowChartAlternateProcess">
            <a:avLst/>
          </a:prstGeom>
          <a:solidFill>
            <a:srgbClr val="F6B26B"/>
          </a:solidFill>
          <a:ln cap="flat" cmpd="sng" w="28575">
            <a:solidFill>
              <a:srgbClr val="783F0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400"/>
              <a:t>Análisis de procesos</a:t>
            </a:r>
            <a:endParaRPr sz="2400"/>
          </a:p>
        </p:txBody>
      </p:sp>
      <p:sp>
        <p:nvSpPr>
          <p:cNvPr id="517" name="Google Shape;517;p76"/>
          <p:cNvSpPr/>
          <p:nvPr/>
        </p:nvSpPr>
        <p:spPr>
          <a:xfrm>
            <a:off x="0" y="2662713"/>
            <a:ext cx="2769600" cy="1356600"/>
          </a:xfrm>
          <a:prstGeom prst="flowChartAlternateProcess">
            <a:avLst/>
          </a:prstGeom>
          <a:solidFill>
            <a:srgbClr val="B6D7A8"/>
          </a:solid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400"/>
              <a:t>Bases de datos</a:t>
            </a:r>
            <a:endParaRPr sz="2400"/>
          </a:p>
        </p:txBody>
      </p:sp>
      <p:sp>
        <p:nvSpPr>
          <p:cNvPr id="518" name="Google Shape;518;p76"/>
          <p:cNvSpPr/>
          <p:nvPr/>
        </p:nvSpPr>
        <p:spPr>
          <a:xfrm>
            <a:off x="1625550" y="4686300"/>
            <a:ext cx="2769600" cy="1356600"/>
          </a:xfrm>
          <a:prstGeom prst="flowChartAlternateProcess">
            <a:avLst/>
          </a:prstGeom>
          <a:solidFill>
            <a:srgbClr val="6FA8DC"/>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400"/>
              <a:t>Inteligencia de negocios</a:t>
            </a:r>
            <a:endParaRPr sz="2400"/>
          </a:p>
        </p:txBody>
      </p:sp>
      <p:sp>
        <p:nvSpPr>
          <p:cNvPr id="519" name="Google Shape;519;p76"/>
          <p:cNvSpPr/>
          <p:nvPr/>
        </p:nvSpPr>
        <p:spPr>
          <a:xfrm>
            <a:off x="7971675" y="4686300"/>
            <a:ext cx="2769600" cy="1356600"/>
          </a:xfrm>
          <a:prstGeom prst="flowChartAlternateProcess">
            <a:avLst/>
          </a:prstGeom>
          <a:solidFill>
            <a:srgbClr val="6FA8DC"/>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400"/>
              <a:t>Gestión de proyectos</a:t>
            </a:r>
            <a:endParaRPr sz="2400"/>
          </a:p>
        </p:txBody>
      </p:sp>
      <p:sp>
        <p:nvSpPr>
          <p:cNvPr id="520" name="Google Shape;520;p76"/>
          <p:cNvSpPr/>
          <p:nvPr/>
        </p:nvSpPr>
        <p:spPr>
          <a:xfrm>
            <a:off x="9422400" y="2850175"/>
            <a:ext cx="2769600" cy="1356600"/>
          </a:xfrm>
          <a:prstGeom prst="flowChartAlternateProcess">
            <a:avLst/>
          </a:prstGeom>
          <a:solidFill>
            <a:srgbClr val="F6B26B"/>
          </a:solidFill>
          <a:ln cap="flat" cmpd="sng" w="28575">
            <a:solidFill>
              <a:srgbClr val="783F0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400"/>
              <a:t>Calidad de software</a:t>
            </a:r>
            <a:endParaRPr sz="2400"/>
          </a:p>
        </p:txBody>
      </p:sp>
      <p:sp>
        <p:nvSpPr>
          <p:cNvPr id="521" name="Google Shape;521;p76"/>
          <p:cNvSpPr/>
          <p:nvPr/>
        </p:nvSpPr>
        <p:spPr>
          <a:xfrm>
            <a:off x="8649925" y="815100"/>
            <a:ext cx="2769600" cy="1356600"/>
          </a:xfrm>
          <a:prstGeom prst="flowChartAlternateProcess">
            <a:avLst/>
          </a:prstGeom>
          <a:solidFill>
            <a:srgbClr val="B6D7A8"/>
          </a:solid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400"/>
              <a:t>Desarrollo de software</a:t>
            </a:r>
            <a:endParaRPr sz="240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26" name="Shape 526"/>
        <p:cNvGrpSpPr/>
        <p:nvPr/>
      </p:nvGrpSpPr>
      <p:grpSpPr>
        <a:xfrm>
          <a:off x="0" y="0"/>
          <a:ext cx="0" cy="0"/>
          <a:chOff x="0" y="0"/>
          <a:chExt cx="0" cy="0"/>
        </a:xfrm>
      </p:grpSpPr>
      <p:pic>
        <p:nvPicPr>
          <p:cNvPr descr="Firebase Brand Guidelines" id="527" name="Google Shape;527;p77"/>
          <p:cNvPicPr preferRelativeResize="0"/>
          <p:nvPr/>
        </p:nvPicPr>
        <p:blipFill rotWithShape="1">
          <a:blip r:embed="rId3">
            <a:alphaModFix/>
          </a:blip>
          <a:srcRect b="0" l="0" r="0" t="0"/>
          <a:stretch/>
        </p:blipFill>
        <p:spPr>
          <a:xfrm>
            <a:off x="8740824" y="3429000"/>
            <a:ext cx="2989174" cy="2989174"/>
          </a:xfrm>
          <a:prstGeom prst="rect">
            <a:avLst/>
          </a:prstGeom>
          <a:noFill/>
          <a:ln>
            <a:noFill/>
          </a:ln>
        </p:spPr>
      </p:pic>
      <p:sp>
        <p:nvSpPr>
          <p:cNvPr id="528" name="Google Shape;528;p77"/>
          <p:cNvSpPr txBox="1"/>
          <p:nvPr>
            <p:ph type="title"/>
          </p:nvPr>
        </p:nvSpPr>
        <p:spPr>
          <a:xfrm>
            <a:off x="326621" y="218042"/>
            <a:ext cx="3273600" cy="194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rial"/>
              <a:buNone/>
            </a:pPr>
            <a:r>
              <a:rPr b="0" lang="en-US">
                <a:latin typeface="Arial"/>
                <a:ea typeface="Arial"/>
                <a:cs typeface="Arial"/>
                <a:sym typeface="Arial"/>
              </a:rPr>
              <a:t>Herramientas</a:t>
            </a:r>
            <a:endParaRPr b="0">
              <a:latin typeface="Arial"/>
              <a:ea typeface="Arial"/>
              <a:cs typeface="Arial"/>
              <a:sym typeface="Arial"/>
            </a:endParaRPr>
          </a:p>
        </p:txBody>
      </p:sp>
      <p:pic>
        <p:nvPicPr>
          <p:cNvPr id="529" name="Google Shape;529;p77"/>
          <p:cNvPicPr preferRelativeResize="0"/>
          <p:nvPr/>
        </p:nvPicPr>
        <p:blipFill rotWithShape="1">
          <a:blip r:embed="rId4">
            <a:alphaModFix/>
          </a:blip>
          <a:srcRect b="0" l="0" r="0" t="0"/>
          <a:stretch/>
        </p:blipFill>
        <p:spPr>
          <a:xfrm>
            <a:off x="2932502" y="2609342"/>
            <a:ext cx="2240280" cy="2240280"/>
          </a:xfrm>
          <a:prstGeom prst="rect">
            <a:avLst/>
          </a:prstGeom>
          <a:noFill/>
          <a:ln>
            <a:noFill/>
          </a:ln>
        </p:spPr>
      </p:pic>
      <p:pic>
        <p:nvPicPr>
          <p:cNvPr id="530" name="Google Shape;530;p77"/>
          <p:cNvPicPr preferRelativeResize="0"/>
          <p:nvPr/>
        </p:nvPicPr>
        <p:blipFill rotWithShape="1">
          <a:blip r:embed="rId5">
            <a:alphaModFix/>
          </a:blip>
          <a:srcRect b="0" l="0" r="0" t="0"/>
          <a:stretch/>
        </p:blipFill>
        <p:spPr>
          <a:xfrm>
            <a:off x="5108303" y="3930707"/>
            <a:ext cx="3632517" cy="2420930"/>
          </a:xfrm>
          <a:prstGeom prst="rect">
            <a:avLst/>
          </a:prstGeom>
          <a:noFill/>
          <a:ln>
            <a:noFill/>
          </a:ln>
        </p:spPr>
      </p:pic>
      <p:pic>
        <p:nvPicPr>
          <p:cNvPr id="531" name="Google Shape;531;p77"/>
          <p:cNvPicPr preferRelativeResize="0"/>
          <p:nvPr/>
        </p:nvPicPr>
        <p:blipFill rotWithShape="1">
          <a:blip r:embed="rId6">
            <a:alphaModFix/>
          </a:blip>
          <a:srcRect b="0" l="0" r="0" t="0"/>
          <a:stretch/>
        </p:blipFill>
        <p:spPr>
          <a:xfrm>
            <a:off x="912722" y="2184290"/>
            <a:ext cx="2286000" cy="2286000"/>
          </a:xfrm>
          <a:prstGeom prst="rect">
            <a:avLst/>
          </a:prstGeom>
          <a:noFill/>
          <a:ln>
            <a:noFill/>
          </a:ln>
        </p:spPr>
      </p:pic>
      <p:pic>
        <p:nvPicPr>
          <p:cNvPr descr="Diseño web adaptable desarrollo web bootstrap hojas de estilo en cascada  navegador web, world wide web, púrpura, diseño web, Violeta png | PNGWing" id="532" name="Google Shape;532;p77"/>
          <p:cNvPicPr preferRelativeResize="0"/>
          <p:nvPr/>
        </p:nvPicPr>
        <p:blipFill rotWithShape="1">
          <a:blip r:embed="rId7">
            <a:alphaModFix/>
          </a:blip>
          <a:srcRect b="0" l="0" r="0" t="0"/>
          <a:stretch/>
        </p:blipFill>
        <p:spPr>
          <a:xfrm>
            <a:off x="4998646" y="661677"/>
            <a:ext cx="3211214" cy="1947671"/>
          </a:xfrm>
          <a:prstGeom prst="rect">
            <a:avLst/>
          </a:prstGeom>
          <a:noFill/>
          <a:ln>
            <a:noFill/>
          </a:ln>
        </p:spPr>
      </p:pic>
      <p:pic>
        <p:nvPicPr>
          <p:cNvPr descr="The Collaborative API Development Platform - Insomnia" id="533" name="Google Shape;533;p77"/>
          <p:cNvPicPr preferRelativeResize="0"/>
          <p:nvPr/>
        </p:nvPicPr>
        <p:blipFill rotWithShape="1">
          <a:blip r:embed="rId8">
            <a:alphaModFix/>
          </a:blip>
          <a:srcRect b="0" l="0" r="0" t="0"/>
          <a:stretch/>
        </p:blipFill>
        <p:spPr>
          <a:xfrm>
            <a:off x="8671716" y="3077343"/>
            <a:ext cx="1874638" cy="499903"/>
          </a:xfrm>
          <a:prstGeom prst="rect">
            <a:avLst/>
          </a:prstGeom>
          <a:noFill/>
          <a:ln>
            <a:noFill/>
          </a:ln>
        </p:spPr>
      </p:pic>
      <p:pic>
        <p:nvPicPr>
          <p:cNvPr id="534" name="Google Shape;534;p77"/>
          <p:cNvPicPr preferRelativeResize="0"/>
          <p:nvPr/>
        </p:nvPicPr>
        <p:blipFill rotWithShape="1">
          <a:blip r:embed="rId9">
            <a:alphaModFix/>
          </a:blip>
          <a:srcRect b="0" l="0" r="0" t="0"/>
          <a:stretch/>
        </p:blipFill>
        <p:spPr>
          <a:xfrm>
            <a:off x="7911898" y="901299"/>
            <a:ext cx="1993321" cy="1760438"/>
          </a:xfrm>
          <a:prstGeom prst="rect">
            <a:avLst/>
          </a:prstGeom>
          <a:noFill/>
          <a:ln>
            <a:noFill/>
          </a:ln>
        </p:spPr>
      </p:pic>
      <p:pic>
        <p:nvPicPr>
          <p:cNvPr descr="VISUAL STUDIO ENTERPRISE 2017" id="535" name="Google Shape;535;p77"/>
          <p:cNvPicPr preferRelativeResize="0"/>
          <p:nvPr/>
        </p:nvPicPr>
        <p:blipFill rotWithShape="1">
          <a:blip r:embed="rId10">
            <a:alphaModFix/>
          </a:blip>
          <a:srcRect b="0" l="0" r="0" t="0"/>
          <a:stretch/>
        </p:blipFill>
        <p:spPr>
          <a:xfrm>
            <a:off x="5791258" y="2522032"/>
            <a:ext cx="2418587" cy="1813940"/>
          </a:xfrm>
          <a:prstGeom prst="rect">
            <a:avLst/>
          </a:prstGeom>
          <a:noFill/>
          <a:ln>
            <a:noFill/>
          </a:ln>
        </p:spPr>
      </p:pic>
      <p:pic>
        <p:nvPicPr>
          <p:cNvPr id="536" name="Google Shape;536;p77"/>
          <p:cNvPicPr preferRelativeResize="0"/>
          <p:nvPr/>
        </p:nvPicPr>
        <p:blipFill rotWithShape="1">
          <a:blip r:embed="rId11">
            <a:alphaModFix/>
          </a:blip>
          <a:srcRect b="0" l="0" r="0" t="0"/>
          <a:stretch/>
        </p:blipFill>
        <p:spPr>
          <a:xfrm>
            <a:off x="1562163" y="4705033"/>
            <a:ext cx="1418708" cy="1646583"/>
          </a:xfrm>
          <a:prstGeom prst="rect">
            <a:avLst/>
          </a:prstGeom>
          <a:noFill/>
          <a:ln>
            <a:noFill/>
          </a:ln>
        </p:spPr>
      </p:pic>
    </p:spTree>
  </p:cSld>
  <p:clrMapOvr>
    <a:masterClrMapping/>
  </p:clrMapOvr>
  <p:transition>
    <p:fade/>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78"/>
          <p:cNvSpPr txBox="1"/>
          <p:nvPr>
            <p:ph type="title"/>
          </p:nvPr>
        </p:nvSpPr>
        <p:spPr>
          <a:xfrm>
            <a:off x="429768" y="1810512"/>
            <a:ext cx="7772400" cy="456285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2"/>
              </a:buClr>
              <a:buSzPts val="8000"/>
              <a:buFont typeface="Arial"/>
              <a:buNone/>
            </a:pPr>
            <a:r>
              <a:rPr lang="en-US"/>
              <a:t>Factores</a:t>
            </a:r>
            <a:endParaRPr/>
          </a:p>
        </p:txBody>
      </p:sp>
      <p:sp>
        <p:nvSpPr>
          <p:cNvPr id="543" name="Google Shape;543;p78"/>
          <p:cNvSpPr txBox="1"/>
          <p:nvPr>
            <p:ph idx="1" type="body"/>
          </p:nvPr>
        </p:nvSpPr>
        <p:spPr>
          <a:xfrm>
            <a:off x="429768" y="429768"/>
            <a:ext cx="7772400" cy="786384"/>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Clr>
                <a:schemeClr val="lt2"/>
              </a:buClr>
              <a:buSzPts val="2000"/>
              <a:buNone/>
            </a:pPr>
            <a:r>
              <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542"/>
                                        </p:tgtEl>
                                        <p:attrNameLst>
                                          <p:attrName>style.visibility</p:attrName>
                                        </p:attrNameLst>
                                      </p:cBhvr>
                                      <p:to>
                                        <p:strVal val="visible"/>
                                      </p:to>
                                    </p:set>
                                    <p:animEffect filter="fade" transition="in">
                                      <p:cBhvr>
                                        <p:cTn dur="400"/>
                                        <p:tgtEl>
                                          <p:spTgt spid="5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48" name="Shape 548"/>
        <p:cNvGrpSpPr/>
        <p:nvPr/>
      </p:nvGrpSpPr>
      <p:grpSpPr>
        <a:xfrm>
          <a:off x="0" y="0"/>
          <a:ext cx="0" cy="0"/>
          <a:chOff x="0" y="0"/>
          <a:chExt cx="0" cy="0"/>
        </a:xfrm>
      </p:grpSpPr>
      <p:sp>
        <p:nvSpPr>
          <p:cNvPr id="549" name="Google Shape;549;p79"/>
          <p:cNvSpPr txBox="1"/>
          <p:nvPr>
            <p:ph type="title"/>
          </p:nvPr>
        </p:nvSpPr>
        <p:spPr>
          <a:xfrm>
            <a:off x="255639" y="601755"/>
            <a:ext cx="11329800" cy="1527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rial"/>
              <a:buNone/>
            </a:pPr>
            <a:r>
              <a:rPr lang="en-US"/>
              <a:t>Factores que Dificultan el Desarrollo</a:t>
            </a:r>
            <a:endParaRPr b="0">
              <a:latin typeface="Arial"/>
              <a:ea typeface="Arial"/>
              <a:cs typeface="Arial"/>
              <a:sym typeface="Arial"/>
            </a:endParaRPr>
          </a:p>
        </p:txBody>
      </p:sp>
      <p:pic>
        <p:nvPicPr>
          <p:cNvPr descr="Otra torre de microondas o celular con nubes de fondo en un día de invierno" id="550" name="Google Shape;550;p79"/>
          <p:cNvPicPr preferRelativeResize="0"/>
          <p:nvPr>
            <p:ph idx="2" type="pic"/>
          </p:nvPr>
        </p:nvPicPr>
        <p:blipFill rotWithShape="1">
          <a:blip r:embed="rId3">
            <a:alphaModFix/>
          </a:blip>
          <a:srcRect b="0" l="14812" r="5847" t="0"/>
          <a:stretch/>
        </p:blipFill>
        <p:spPr>
          <a:xfrm>
            <a:off x="7402462" y="3041439"/>
            <a:ext cx="4042286" cy="3375518"/>
          </a:xfrm>
          <a:prstGeom prst="rect">
            <a:avLst/>
          </a:prstGeom>
          <a:noFill/>
          <a:ln>
            <a:noFill/>
          </a:ln>
        </p:spPr>
      </p:pic>
      <p:pic>
        <p:nvPicPr>
          <p:cNvPr descr="Familia navajo que pasa tiempo compartiendo fotos desde un teléfono inteligente" id="551" name="Google Shape;551;p79"/>
          <p:cNvPicPr preferRelativeResize="0"/>
          <p:nvPr/>
        </p:nvPicPr>
        <p:blipFill rotWithShape="1">
          <a:blip r:embed="rId4">
            <a:alphaModFix/>
          </a:blip>
          <a:srcRect b="0" l="0" r="20063" t="0"/>
          <a:stretch/>
        </p:blipFill>
        <p:spPr>
          <a:xfrm>
            <a:off x="1053821" y="3041439"/>
            <a:ext cx="4042286" cy="3375519"/>
          </a:xfrm>
          <a:prstGeom prst="rect">
            <a:avLst/>
          </a:prstGeom>
          <a:noFill/>
          <a:ln>
            <a:noFill/>
          </a:ln>
        </p:spPr>
      </p:pic>
      <p:pic>
        <p:nvPicPr>
          <p:cNvPr descr="Cable de extensión blanco con tres enchufes sobre fondo naranja. La escena está situada en un entorno de estudio controlado frente a un fondo naranja. La foto se toma con la cámara SONY AIII" id="552" name="Google Shape;552;p79"/>
          <p:cNvPicPr preferRelativeResize="0"/>
          <p:nvPr/>
        </p:nvPicPr>
        <p:blipFill rotWithShape="1">
          <a:blip r:embed="rId5">
            <a:alphaModFix/>
          </a:blip>
          <a:srcRect b="0" l="17830" r="12053" t="0"/>
          <a:stretch/>
        </p:blipFill>
        <p:spPr>
          <a:xfrm>
            <a:off x="4547000" y="2590920"/>
            <a:ext cx="3424236" cy="338180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57" name="Shape 557"/>
        <p:cNvGrpSpPr/>
        <p:nvPr/>
      </p:nvGrpSpPr>
      <p:grpSpPr>
        <a:xfrm>
          <a:off x="0" y="0"/>
          <a:ext cx="0" cy="0"/>
          <a:chOff x="0" y="0"/>
          <a:chExt cx="0" cy="0"/>
        </a:xfrm>
      </p:grpSpPr>
      <p:sp>
        <p:nvSpPr>
          <p:cNvPr id="558" name="Google Shape;558;p80"/>
          <p:cNvSpPr txBox="1"/>
          <p:nvPr>
            <p:ph type="title"/>
          </p:nvPr>
        </p:nvSpPr>
        <p:spPr>
          <a:xfrm>
            <a:off x="8321040" y="603504"/>
            <a:ext cx="3401700" cy="1527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700"/>
              <a:buFont typeface="Arial"/>
              <a:buNone/>
            </a:pPr>
            <a:r>
              <a:rPr b="0" lang="en-US" sz="2700">
                <a:latin typeface="Arial"/>
                <a:ea typeface="Arial"/>
                <a:cs typeface="Arial"/>
                <a:sym typeface="Arial"/>
              </a:rPr>
              <a:t>Calidad de la señal y su impacto en la gestión</a:t>
            </a:r>
            <a:endParaRPr/>
          </a:p>
        </p:txBody>
      </p:sp>
      <p:pic>
        <p:nvPicPr>
          <p:cNvPr descr="Otra torre de microondas o celular con nubes de fondo en un día de invierno" id="559" name="Google Shape;559;p80"/>
          <p:cNvPicPr preferRelativeResize="0"/>
          <p:nvPr>
            <p:ph idx="2" type="pic"/>
          </p:nvPr>
        </p:nvPicPr>
        <p:blipFill rotWithShape="1">
          <a:blip r:embed="rId3">
            <a:alphaModFix/>
          </a:blip>
          <a:srcRect b="0" l="14812" r="5847" t="0"/>
          <a:stretch/>
        </p:blipFill>
        <p:spPr>
          <a:xfrm>
            <a:off x="342900" y="342901"/>
            <a:ext cx="7391401" cy="6172201"/>
          </a:xfrm>
          <a:prstGeom prst="rect">
            <a:avLst/>
          </a:prstGeom>
          <a:noFill/>
          <a:ln>
            <a:noFill/>
          </a:ln>
        </p:spPr>
      </p:pic>
      <p:sp>
        <p:nvSpPr>
          <p:cNvPr id="560" name="Google Shape;560;p80"/>
          <p:cNvSpPr txBox="1"/>
          <p:nvPr/>
        </p:nvSpPr>
        <p:spPr>
          <a:xfrm>
            <a:off x="8321040" y="2276856"/>
            <a:ext cx="3401700" cy="40416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300"/>
              <a:buFont typeface="Arial"/>
              <a:buNone/>
            </a:pPr>
            <a:r>
              <a:rPr b="1" i="0" lang="en-US" sz="1300" u="none" cap="none" strike="noStrike">
                <a:solidFill>
                  <a:schemeClr val="dk1"/>
                </a:solidFill>
                <a:latin typeface="Arial"/>
                <a:ea typeface="Arial"/>
                <a:cs typeface="Arial"/>
                <a:sym typeface="Arial"/>
              </a:rPr>
              <a:t>Monitoreo en tiempo real</a:t>
            </a:r>
            <a:endParaRPr/>
          </a:p>
          <a:p>
            <a:pPr indent="0" lvl="1" marL="0" marR="0" rtl="0" algn="l">
              <a:lnSpc>
                <a:spcPct val="90000"/>
              </a:lnSpc>
              <a:spcBef>
                <a:spcPts val="1600"/>
              </a:spcBef>
              <a:spcAft>
                <a:spcPts val="0"/>
              </a:spcAft>
              <a:buClr>
                <a:schemeClr val="dk1"/>
              </a:buClr>
              <a:buSzPts val="1300"/>
              <a:buFont typeface="Arial"/>
              <a:buNone/>
            </a:pPr>
            <a:r>
              <a:rPr b="0" i="0" lang="en-US" sz="1300" u="none" cap="none" strike="noStrike">
                <a:solidFill>
                  <a:schemeClr val="dk1"/>
                </a:solidFill>
                <a:latin typeface="Arial"/>
                <a:ea typeface="Arial"/>
                <a:cs typeface="Arial"/>
                <a:sym typeface="Arial"/>
              </a:rPr>
              <a:t>La baja calidad de señal dificulta el monitoreo eficiente en tiempo real en áreas rurales, afectando la respuesta inmediata.</a:t>
            </a:r>
            <a:endParaRPr/>
          </a:p>
          <a:p>
            <a:pPr indent="0" lvl="0" marL="0" marR="0" rtl="0" algn="l">
              <a:lnSpc>
                <a:spcPct val="90000"/>
              </a:lnSpc>
              <a:spcBef>
                <a:spcPts val="3100"/>
              </a:spcBef>
              <a:spcAft>
                <a:spcPts val="0"/>
              </a:spcAft>
              <a:buClr>
                <a:schemeClr val="dk1"/>
              </a:buClr>
              <a:buSzPts val="1300"/>
              <a:buFont typeface="Arial"/>
              <a:buNone/>
            </a:pPr>
            <a:r>
              <a:rPr b="1" i="0" lang="en-US" sz="1300" u="none" cap="none" strike="noStrike">
                <a:solidFill>
                  <a:schemeClr val="dk1"/>
                </a:solidFill>
                <a:latin typeface="Arial"/>
                <a:ea typeface="Arial"/>
                <a:cs typeface="Arial"/>
                <a:sym typeface="Arial"/>
              </a:rPr>
              <a:t>Atención rápida de incidencias</a:t>
            </a:r>
            <a:endParaRPr/>
          </a:p>
          <a:p>
            <a:pPr indent="0" lvl="1" marL="0" marR="0" rtl="0" algn="l">
              <a:lnSpc>
                <a:spcPct val="90000"/>
              </a:lnSpc>
              <a:spcBef>
                <a:spcPts val="1600"/>
              </a:spcBef>
              <a:spcAft>
                <a:spcPts val="0"/>
              </a:spcAft>
              <a:buClr>
                <a:schemeClr val="dk1"/>
              </a:buClr>
              <a:buSzPts val="1300"/>
              <a:buFont typeface="Arial"/>
              <a:buNone/>
            </a:pPr>
            <a:r>
              <a:rPr b="0" i="0" lang="en-US" sz="1300" u="none" cap="none" strike="noStrike">
                <a:solidFill>
                  <a:schemeClr val="dk1"/>
                </a:solidFill>
                <a:latin typeface="Arial"/>
                <a:ea typeface="Arial"/>
                <a:cs typeface="Arial"/>
                <a:sym typeface="Arial"/>
              </a:rPr>
              <a:t>Señales deficientes impiden una atención rápida de problemas y emergencias en zonas rurales, retrasando soluciones efectivas.</a:t>
            </a:r>
            <a:endParaRPr/>
          </a:p>
          <a:p>
            <a:pPr indent="0" lvl="0" marL="0" marR="0" rtl="0" algn="l">
              <a:lnSpc>
                <a:spcPct val="90000"/>
              </a:lnSpc>
              <a:spcBef>
                <a:spcPts val="3100"/>
              </a:spcBef>
              <a:spcAft>
                <a:spcPts val="0"/>
              </a:spcAft>
              <a:buClr>
                <a:schemeClr val="dk1"/>
              </a:buClr>
              <a:buSzPts val="1300"/>
              <a:buFont typeface="Arial"/>
              <a:buNone/>
            </a:pPr>
            <a:r>
              <a:rPr b="1" i="0" lang="en-US" sz="1300" u="none" cap="none" strike="noStrike">
                <a:solidFill>
                  <a:schemeClr val="dk1"/>
                </a:solidFill>
                <a:latin typeface="Arial"/>
                <a:ea typeface="Arial"/>
                <a:cs typeface="Arial"/>
                <a:sym typeface="Arial"/>
              </a:rPr>
              <a:t>Implementación de sistemas digitales</a:t>
            </a:r>
            <a:endParaRPr/>
          </a:p>
          <a:p>
            <a:pPr indent="0" lvl="1" marL="0" marR="0" rtl="0" algn="l">
              <a:lnSpc>
                <a:spcPct val="90000"/>
              </a:lnSpc>
              <a:spcBef>
                <a:spcPts val="1600"/>
              </a:spcBef>
              <a:spcAft>
                <a:spcPts val="0"/>
              </a:spcAft>
              <a:buClr>
                <a:schemeClr val="dk1"/>
              </a:buClr>
              <a:buSzPts val="1300"/>
              <a:buFont typeface="Arial"/>
              <a:buNone/>
            </a:pPr>
            <a:r>
              <a:rPr b="0" i="0" lang="en-US" sz="1300" u="none" cap="none" strike="noStrike">
                <a:solidFill>
                  <a:schemeClr val="dk1"/>
                </a:solidFill>
                <a:latin typeface="Arial"/>
                <a:ea typeface="Arial"/>
                <a:cs typeface="Arial"/>
                <a:sym typeface="Arial"/>
              </a:rPr>
              <a:t>La mala calidad de la señal limita la implementación exitosa de sistemas digitales y tecnológicos en áreas rurales.</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560"/>
                                        </p:tgtEl>
                                        <p:attrNameLst>
                                          <p:attrName>style.visibility</p:attrName>
                                        </p:attrNameLst>
                                      </p:cBhvr>
                                      <p:to>
                                        <p:strVal val="visible"/>
                                      </p:to>
                                    </p:set>
                                    <p:animEffect filter="fade" transition="in">
                                      <p:cBhvr>
                                        <p:cTn dur="500"/>
                                        <p:tgtEl>
                                          <p:spTgt spid="5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65" name="Shape 565"/>
        <p:cNvGrpSpPr/>
        <p:nvPr/>
      </p:nvGrpSpPr>
      <p:grpSpPr>
        <a:xfrm>
          <a:off x="0" y="0"/>
          <a:ext cx="0" cy="0"/>
          <a:chOff x="0" y="0"/>
          <a:chExt cx="0" cy="0"/>
        </a:xfrm>
      </p:grpSpPr>
      <p:sp>
        <p:nvSpPr>
          <p:cNvPr id="566" name="Google Shape;566;p81"/>
          <p:cNvSpPr txBox="1"/>
          <p:nvPr>
            <p:ph type="title"/>
          </p:nvPr>
        </p:nvSpPr>
        <p:spPr>
          <a:xfrm>
            <a:off x="8259471" y="196067"/>
            <a:ext cx="3273600" cy="194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rial"/>
              <a:buNone/>
            </a:pPr>
            <a:r>
              <a:rPr b="0" lang="en-US">
                <a:latin typeface="Arial"/>
                <a:ea typeface="Arial"/>
                <a:cs typeface="Arial"/>
                <a:sym typeface="Arial"/>
              </a:rPr>
              <a:t>Brecha digital en la comunidad rural</a:t>
            </a:r>
            <a:endParaRPr/>
          </a:p>
        </p:txBody>
      </p:sp>
      <p:pic>
        <p:nvPicPr>
          <p:cNvPr descr="Familia navajo que pasa tiempo compartiendo fotos desde un teléfono inteligente" id="567" name="Google Shape;567;p81"/>
          <p:cNvPicPr preferRelativeResize="0"/>
          <p:nvPr>
            <p:ph idx="2" type="pic"/>
          </p:nvPr>
        </p:nvPicPr>
        <p:blipFill rotWithShape="1">
          <a:blip r:embed="rId3">
            <a:alphaModFix/>
          </a:blip>
          <a:srcRect b="0" l="0" r="20063" t="0"/>
          <a:stretch/>
        </p:blipFill>
        <p:spPr>
          <a:xfrm>
            <a:off x="342900" y="342901"/>
            <a:ext cx="7391401" cy="6172199"/>
          </a:xfrm>
          <a:prstGeom prst="rect">
            <a:avLst/>
          </a:prstGeom>
          <a:noFill/>
          <a:ln>
            <a:noFill/>
          </a:ln>
        </p:spPr>
      </p:pic>
      <p:sp>
        <p:nvSpPr>
          <p:cNvPr id="568" name="Google Shape;568;p81"/>
          <p:cNvSpPr txBox="1"/>
          <p:nvPr/>
        </p:nvSpPr>
        <p:spPr>
          <a:xfrm>
            <a:off x="8311900" y="2212599"/>
            <a:ext cx="3273600" cy="38406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900"/>
              <a:buFont typeface="Arial"/>
              <a:buNone/>
            </a:pPr>
            <a:r>
              <a:rPr b="1" i="0" lang="en-US" sz="1200" u="none" cap="none" strike="noStrike">
                <a:solidFill>
                  <a:schemeClr val="dk1"/>
                </a:solidFill>
                <a:latin typeface="Arial"/>
                <a:ea typeface="Arial"/>
                <a:cs typeface="Arial"/>
                <a:sym typeface="Arial"/>
              </a:rPr>
              <a:t>Acceso limitado a tecnología</a:t>
            </a:r>
            <a:endParaRPr sz="1700"/>
          </a:p>
          <a:p>
            <a:pPr indent="0" lvl="1" marL="0" marR="0" rtl="0" algn="l">
              <a:lnSpc>
                <a:spcPct val="90000"/>
              </a:lnSpc>
              <a:spcBef>
                <a:spcPts val="1600"/>
              </a:spcBef>
              <a:spcAft>
                <a:spcPts val="0"/>
              </a:spcAft>
              <a:buClr>
                <a:schemeClr val="dk1"/>
              </a:buClr>
              <a:buSzPts val="900"/>
              <a:buFont typeface="Arial"/>
              <a:buNone/>
            </a:pPr>
            <a:r>
              <a:rPr b="0" i="0" lang="en-US" sz="1200" u="none" cap="none" strike="noStrike">
                <a:solidFill>
                  <a:schemeClr val="dk1"/>
                </a:solidFill>
                <a:latin typeface="Arial"/>
                <a:ea typeface="Arial"/>
                <a:cs typeface="Arial"/>
                <a:sym typeface="Arial"/>
              </a:rPr>
              <a:t>La comunidad rural carece de acceso adecuado a dispositivos y conexión a internet, restringiendo el uso de herramientas digitales.</a:t>
            </a:r>
            <a:endParaRPr sz="1700"/>
          </a:p>
          <a:p>
            <a:pPr indent="0" lvl="0" marL="0" marR="0" rtl="0" algn="l">
              <a:lnSpc>
                <a:spcPct val="90000"/>
              </a:lnSpc>
              <a:spcBef>
                <a:spcPts val="3100"/>
              </a:spcBef>
              <a:spcAft>
                <a:spcPts val="0"/>
              </a:spcAft>
              <a:buClr>
                <a:schemeClr val="dk1"/>
              </a:buClr>
              <a:buSzPts val="900"/>
              <a:buFont typeface="Arial"/>
              <a:buNone/>
            </a:pPr>
            <a:r>
              <a:rPr b="1" i="0" lang="en-US" sz="1200" u="none" cap="none" strike="noStrike">
                <a:solidFill>
                  <a:schemeClr val="dk1"/>
                </a:solidFill>
                <a:latin typeface="Arial"/>
                <a:ea typeface="Arial"/>
                <a:cs typeface="Arial"/>
                <a:sym typeface="Arial"/>
              </a:rPr>
              <a:t>Falta de habilidades digitales</a:t>
            </a:r>
            <a:endParaRPr sz="1700"/>
          </a:p>
          <a:p>
            <a:pPr indent="0" lvl="1" marL="0" marR="0" rtl="0" algn="l">
              <a:lnSpc>
                <a:spcPct val="90000"/>
              </a:lnSpc>
              <a:spcBef>
                <a:spcPts val="1600"/>
              </a:spcBef>
              <a:spcAft>
                <a:spcPts val="0"/>
              </a:spcAft>
              <a:buClr>
                <a:schemeClr val="dk1"/>
              </a:buClr>
              <a:buSzPts val="900"/>
              <a:buFont typeface="Arial"/>
              <a:buNone/>
            </a:pPr>
            <a:r>
              <a:rPr b="0" i="0" lang="en-US" sz="1200" u="none" cap="none" strike="noStrike">
                <a:solidFill>
                  <a:schemeClr val="dk1"/>
                </a:solidFill>
                <a:latin typeface="Arial"/>
                <a:ea typeface="Arial"/>
                <a:cs typeface="Arial"/>
                <a:sym typeface="Arial"/>
              </a:rPr>
              <a:t>La ausencia de formación tecnológica dificulta que los usuarios aprovechen las plataformas digitales para educación y gestión.</a:t>
            </a:r>
            <a:endParaRPr sz="1700"/>
          </a:p>
          <a:p>
            <a:pPr indent="0" lvl="0" marL="0" marR="0" rtl="0" algn="l">
              <a:lnSpc>
                <a:spcPct val="90000"/>
              </a:lnSpc>
              <a:spcBef>
                <a:spcPts val="3100"/>
              </a:spcBef>
              <a:spcAft>
                <a:spcPts val="0"/>
              </a:spcAft>
              <a:buClr>
                <a:schemeClr val="dk1"/>
              </a:buClr>
              <a:buSzPts val="900"/>
              <a:buFont typeface="Arial"/>
              <a:buNone/>
            </a:pPr>
            <a:r>
              <a:rPr b="1" i="0" lang="en-US" sz="1200" u="none" cap="none" strike="noStrike">
                <a:solidFill>
                  <a:schemeClr val="dk1"/>
                </a:solidFill>
                <a:latin typeface="Arial"/>
                <a:ea typeface="Arial"/>
                <a:cs typeface="Arial"/>
                <a:sym typeface="Arial"/>
              </a:rPr>
              <a:t>Impacto en comunicación y educación</a:t>
            </a:r>
            <a:endParaRPr sz="1700"/>
          </a:p>
          <a:p>
            <a:pPr indent="0" lvl="1" marL="0" marR="0" rtl="0" algn="l">
              <a:lnSpc>
                <a:spcPct val="90000"/>
              </a:lnSpc>
              <a:spcBef>
                <a:spcPts val="1600"/>
              </a:spcBef>
              <a:spcAft>
                <a:spcPts val="0"/>
              </a:spcAft>
              <a:buClr>
                <a:schemeClr val="dk1"/>
              </a:buClr>
              <a:buSzPts val="900"/>
              <a:buFont typeface="Arial"/>
              <a:buNone/>
            </a:pPr>
            <a:r>
              <a:rPr b="0" i="0" lang="en-US" sz="1200" u="none" cap="none" strike="noStrike">
                <a:solidFill>
                  <a:schemeClr val="dk1"/>
                </a:solidFill>
                <a:latin typeface="Arial"/>
                <a:ea typeface="Arial"/>
                <a:cs typeface="Arial"/>
                <a:sym typeface="Arial"/>
              </a:rPr>
              <a:t>La brecha digital afecta la comunicación efectiva y limita las oportunidades educativas en la comunidad rural.</a:t>
            </a:r>
            <a:endParaRPr sz="1700"/>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568"/>
                                        </p:tgtEl>
                                        <p:attrNameLst>
                                          <p:attrName>style.visibility</p:attrName>
                                        </p:attrNameLst>
                                      </p:cBhvr>
                                      <p:to>
                                        <p:strVal val="visible"/>
                                      </p:to>
                                    </p:set>
                                    <p:animEffect filter="fade" transition="in">
                                      <p:cBhvr>
                                        <p:cTn dur="500"/>
                                        <p:tgtEl>
                                          <p:spTgt spid="5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73" name="Shape 573"/>
        <p:cNvGrpSpPr/>
        <p:nvPr/>
      </p:nvGrpSpPr>
      <p:grpSpPr>
        <a:xfrm>
          <a:off x="0" y="0"/>
          <a:ext cx="0" cy="0"/>
          <a:chOff x="0" y="0"/>
          <a:chExt cx="0" cy="0"/>
        </a:xfrm>
      </p:grpSpPr>
      <p:sp>
        <p:nvSpPr>
          <p:cNvPr id="574" name="Google Shape;574;p82"/>
          <p:cNvSpPr txBox="1"/>
          <p:nvPr>
            <p:ph type="title"/>
          </p:nvPr>
        </p:nvSpPr>
        <p:spPr>
          <a:xfrm>
            <a:off x="7196328" y="601755"/>
            <a:ext cx="4389000" cy="1527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000"/>
              <a:buFont typeface="Arial"/>
              <a:buNone/>
            </a:pPr>
            <a:r>
              <a:rPr b="0" lang="en-US" sz="3000">
                <a:latin typeface="Arial"/>
                <a:ea typeface="Arial"/>
                <a:cs typeface="Arial"/>
                <a:sym typeface="Arial"/>
              </a:rPr>
              <a:t>Apagones recurrentes y su efecto en la continuidad del servicio</a:t>
            </a:r>
            <a:endParaRPr/>
          </a:p>
        </p:txBody>
      </p:sp>
      <p:pic>
        <p:nvPicPr>
          <p:cNvPr descr="Cable de extensión blanco con tres enchufes sobre fondo naranja. La escena está situada en un entorno de estudio controlado frente a un fondo naranja. La foto se toma con la cámara SONY AIII" id="575" name="Google Shape;575;p82"/>
          <p:cNvPicPr preferRelativeResize="0"/>
          <p:nvPr>
            <p:ph idx="2" type="pic"/>
          </p:nvPr>
        </p:nvPicPr>
        <p:blipFill rotWithShape="1">
          <a:blip r:embed="rId3">
            <a:alphaModFix/>
          </a:blip>
          <a:srcRect b="0" l="17830" r="12053" t="0"/>
          <a:stretch/>
        </p:blipFill>
        <p:spPr>
          <a:xfrm>
            <a:off x="341522" y="342902"/>
            <a:ext cx="6249779" cy="6172341"/>
          </a:xfrm>
          <a:prstGeom prst="rect">
            <a:avLst/>
          </a:prstGeom>
          <a:noFill/>
          <a:ln>
            <a:noFill/>
          </a:ln>
        </p:spPr>
      </p:pic>
      <p:sp>
        <p:nvSpPr>
          <p:cNvPr id="576" name="Google Shape;576;p82"/>
          <p:cNvSpPr txBox="1"/>
          <p:nvPr/>
        </p:nvSpPr>
        <p:spPr>
          <a:xfrm>
            <a:off x="7196328" y="2276856"/>
            <a:ext cx="4389000" cy="40416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400"/>
              <a:buFont typeface="Arial"/>
              <a:buNone/>
            </a:pPr>
            <a:r>
              <a:rPr b="1" i="0" lang="en-US" sz="1400" u="none" cap="none" strike="noStrike">
                <a:solidFill>
                  <a:schemeClr val="dk1"/>
                </a:solidFill>
                <a:latin typeface="Arial"/>
                <a:ea typeface="Arial"/>
                <a:cs typeface="Arial"/>
                <a:sym typeface="Arial"/>
              </a:rPr>
              <a:t>Impacto en bombas y sistemas</a:t>
            </a:r>
            <a:endParaRPr/>
          </a:p>
          <a:p>
            <a:pPr indent="0" lvl="1" marL="0" marR="0" rtl="0" algn="l">
              <a:lnSpc>
                <a:spcPct val="90000"/>
              </a:lnSpc>
              <a:spcBef>
                <a:spcPts val="1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Los apagones frecuentes interrumpen el funcionamiento continuo de bombas y sistemas esenciales para el suministro de agua.</a:t>
            </a:r>
            <a:endParaRPr/>
          </a:p>
          <a:p>
            <a:pPr indent="0" lvl="0" marL="0" marR="0" rtl="0" algn="l">
              <a:lnSpc>
                <a:spcPct val="90000"/>
              </a:lnSpc>
              <a:spcBef>
                <a:spcPts val="3100"/>
              </a:spcBef>
              <a:spcAft>
                <a:spcPts val="0"/>
              </a:spcAft>
              <a:buClr>
                <a:schemeClr val="dk1"/>
              </a:buClr>
              <a:buSzPts val="1400"/>
              <a:buFont typeface="Arial"/>
              <a:buNone/>
            </a:pPr>
            <a:r>
              <a:rPr b="1" i="0" lang="en-US" sz="1400" u="none" cap="none" strike="noStrike">
                <a:solidFill>
                  <a:schemeClr val="dk1"/>
                </a:solidFill>
                <a:latin typeface="Arial"/>
                <a:ea typeface="Arial"/>
                <a:cs typeface="Arial"/>
                <a:sym typeface="Arial"/>
              </a:rPr>
              <a:t>Deficiencias en suministro de agua</a:t>
            </a:r>
            <a:endParaRPr/>
          </a:p>
          <a:p>
            <a:pPr indent="0" lvl="1" marL="0" marR="0" rtl="0" algn="l">
              <a:lnSpc>
                <a:spcPct val="90000"/>
              </a:lnSpc>
              <a:spcBef>
                <a:spcPts val="1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Las interrupciones eléctricas causan deficiencias en el suministro de agua, afectando a comunidades y servicios críticos.</a:t>
            </a:r>
            <a:endParaRPr/>
          </a:p>
          <a:p>
            <a:pPr indent="0" lvl="0" marL="0" marR="0" rtl="0" algn="l">
              <a:lnSpc>
                <a:spcPct val="90000"/>
              </a:lnSpc>
              <a:spcBef>
                <a:spcPts val="3100"/>
              </a:spcBef>
              <a:spcAft>
                <a:spcPts val="0"/>
              </a:spcAft>
              <a:buClr>
                <a:schemeClr val="dk1"/>
              </a:buClr>
              <a:buSzPts val="1400"/>
              <a:buFont typeface="Arial"/>
              <a:buNone/>
            </a:pPr>
            <a:r>
              <a:rPr b="1" i="0" lang="en-US" sz="1400" u="none" cap="none" strike="noStrike">
                <a:solidFill>
                  <a:schemeClr val="dk1"/>
                </a:solidFill>
                <a:latin typeface="Arial"/>
                <a:ea typeface="Arial"/>
                <a:cs typeface="Arial"/>
                <a:sym typeface="Arial"/>
              </a:rPr>
              <a:t>Dificultades en gestión remota</a:t>
            </a:r>
            <a:endParaRPr/>
          </a:p>
          <a:p>
            <a:pPr indent="0" lvl="1" marL="0" marR="0" rtl="0" algn="l">
              <a:lnSpc>
                <a:spcPct val="90000"/>
              </a:lnSpc>
              <a:spcBef>
                <a:spcPts val="1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Los apagones dificultan la gestión remota de sistemas, limitando el control y monitoreo eficiente.</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576"/>
                                        </p:tgtEl>
                                        <p:attrNameLst>
                                          <p:attrName>style.visibility</p:attrName>
                                        </p:attrNameLst>
                                      </p:cBhvr>
                                      <p:to>
                                        <p:strVal val="visible"/>
                                      </p:to>
                                    </p:set>
                                    <p:animEffect filter="fade" transition="in">
                                      <p:cBhvr>
                                        <p:cTn dur="500"/>
                                        <p:tgtEl>
                                          <p:spTgt spid="5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81" name="Shape 581"/>
        <p:cNvGrpSpPr/>
        <p:nvPr/>
      </p:nvGrpSpPr>
      <p:grpSpPr>
        <a:xfrm>
          <a:off x="0" y="0"/>
          <a:ext cx="0" cy="0"/>
          <a:chOff x="0" y="0"/>
          <a:chExt cx="0" cy="0"/>
        </a:xfrm>
      </p:grpSpPr>
      <p:sp>
        <p:nvSpPr>
          <p:cNvPr id="582" name="Google Shape;582;p83"/>
          <p:cNvSpPr txBox="1"/>
          <p:nvPr>
            <p:ph type="title"/>
          </p:nvPr>
        </p:nvSpPr>
        <p:spPr>
          <a:xfrm>
            <a:off x="429768" y="553616"/>
            <a:ext cx="3595634" cy="175750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Font typeface="Arial"/>
              <a:buNone/>
            </a:pPr>
            <a:r>
              <a:rPr lang="en-US" sz="2900"/>
              <a:t>Factores que Facilita el desarrollo</a:t>
            </a:r>
            <a:endParaRPr b="0" sz="2900">
              <a:latin typeface="Arial"/>
              <a:ea typeface="Arial"/>
              <a:cs typeface="Arial"/>
              <a:sym typeface="Arial"/>
            </a:endParaRPr>
          </a:p>
        </p:txBody>
      </p:sp>
      <p:sp>
        <p:nvSpPr>
          <p:cNvPr id="583" name="Google Shape;583;p83"/>
          <p:cNvSpPr txBox="1"/>
          <p:nvPr/>
        </p:nvSpPr>
        <p:spPr>
          <a:xfrm>
            <a:off x="429775" y="1947725"/>
            <a:ext cx="4162800" cy="45861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1300"/>
              <a:buFont typeface="Arial"/>
              <a:buNone/>
            </a:pPr>
            <a:r>
              <a:rPr b="1" i="0" lang="en-US" sz="1600" u="none" cap="none" strike="noStrike">
                <a:solidFill>
                  <a:schemeClr val="dk1"/>
                </a:solidFill>
                <a:latin typeface="Arial"/>
                <a:ea typeface="Arial"/>
                <a:cs typeface="Arial"/>
                <a:sym typeface="Arial"/>
              </a:rPr>
              <a:t>Conjuntos de datos</a:t>
            </a:r>
            <a:endParaRPr sz="1700"/>
          </a:p>
          <a:p>
            <a:pPr indent="0" lvl="1" marL="0" marR="0" rtl="0" algn="l">
              <a:lnSpc>
                <a:spcPct val="90000"/>
              </a:lnSpc>
              <a:spcBef>
                <a:spcPts val="1600"/>
              </a:spcBef>
              <a:spcAft>
                <a:spcPts val="0"/>
              </a:spcAft>
              <a:buClr>
                <a:schemeClr val="dk1"/>
              </a:buClr>
              <a:buSzPts val="1300"/>
              <a:buFont typeface="Arial"/>
              <a:buNone/>
            </a:pPr>
            <a:r>
              <a:rPr b="0" i="0" lang="en-US" sz="1600" u="none" cap="none" strike="noStrike">
                <a:solidFill>
                  <a:schemeClr val="dk1"/>
                </a:solidFill>
                <a:latin typeface="Arial"/>
                <a:ea typeface="Arial"/>
                <a:cs typeface="Arial"/>
                <a:sym typeface="Arial"/>
              </a:rPr>
              <a:t>Existen datos que sirven para pruebas y para la validación de los resultados de la solución</a:t>
            </a:r>
            <a:r>
              <a:rPr b="0" i="0" lang="en-US" sz="1700" u="none" cap="none" strike="noStrike">
                <a:solidFill>
                  <a:schemeClr val="dk1"/>
                </a:solidFill>
                <a:latin typeface="Arial"/>
                <a:ea typeface="Arial"/>
                <a:cs typeface="Arial"/>
                <a:sym typeface="Arial"/>
              </a:rPr>
              <a:t> </a:t>
            </a:r>
            <a:r>
              <a:rPr b="0" i="0" lang="en-US" sz="1600" u="none" cap="none" strike="noStrike">
                <a:solidFill>
                  <a:schemeClr val="dk1"/>
                </a:solidFill>
                <a:latin typeface="Arial"/>
                <a:ea typeface="Arial"/>
                <a:cs typeface="Arial"/>
                <a:sym typeface="Arial"/>
              </a:rPr>
              <a:t>para la comunidad y los operarios</a:t>
            </a:r>
            <a:endParaRPr sz="1700"/>
          </a:p>
          <a:p>
            <a:pPr indent="0" lvl="1" marL="0" marR="0" rtl="0" algn="l">
              <a:lnSpc>
                <a:spcPct val="90000"/>
              </a:lnSpc>
              <a:spcBef>
                <a:spcPts val="1600"/>
              </a:spcBef>
              <a:spcAft>
                <a:spcPts val="0"/>
              </a:spcAft>
              <a:buClr>
                <a:schemeClr val="dk1"/>
              </a:buClr>
              <a:buSzPts val="1300"/>
              <a:buFont typeface="Arial"/>
              <a:buNone/>
            </a:pPr>
            <a:r>
              <a:rPr b="1" i="0" lang="en-US" sz="1600" u="none" cap="none" strike="noStrike">
                <a:solidFill>
                  <a:schemeClr val="dk1"/>
                </a:solidFill>
                <a:latin typeface="Arial"/>
                <a:ea typeface="Arial"/>
                <a:cs typeface="Arial"/>
                <a:sym typeface="Arial"/>
              </a:rPr>
              <a:t>Experiencia de proyectos personales</a:t>
            </a:r>
            <a:endParaRPr sz="1700"/>
          </a:p>
          <a:p>
            <a:pPr indent="0" lvl="1" marL="0" marR="0" rtl="0" algn="l">
              <a:lnSpc>
                <a:spcPct val="90000"/>
              </a:lnSpc>
              <a:spcBef>
                <a:spcPts val="1600"/>
              </a:spcBef>
              <a:spcAft>
                <a:spcPts val="0"/>
              </a:spcAft>
              <a:buClr>
                <a:schemeClr val="dk1"/>
              </a:buClr>
              <a:buSzPts val="1300"/>
              <a:buFont typeface="Arial"/>
              <a:buNone/>
            </a:pPr>
            <a:r>
              <a:rPr b="0" i="0" lang="en-US" sz="1600" u="none" cap="none" strike="noStrike">
                <a:solidFill>
                  <a:schemeClr val="dk1"/>
                </a:solidFill>
                <a:latin typeface="Arial"/>
                <a:ea typeface="Arial"/>
                <a:cs typeface="Arial"/>
                <a:sym typeface="Arial"/>
              </a:rPr>
              <a:t>Existen proyectos personales que nos permiten acortar tiempo en el desarrollo</a:t>
            </a:r>
            <a:endParaRPr sz="1700"/>
          </a:p>
          <a:p>
            <a:pPr indent="0" lvl="1" marL="0" marR="0" rtl="0" algn="l">
              <a:lnSpc>
                <a:spcPct val="90000"/>
              </a:lnSpc>
              <a:spcBef>
                <a:spcPts val="1600"/>
              </a:spcBef>
              <a:spcAft>
                <a:spcPts val="0"/>
              </a:spcAft>
              <a:buClr>
                <a:schemeClr val="dk1"/>
              </a:buClr>
              <a:buSzPts val="1300"/>
              <a:buFont typeface="Arial"/>
              <a:buNone/>
            </a:pPr>
            <a:r>
              <a:rPr b="1" i="0" lang="en-US" sz="1600" u="none" cap="none" strike="noStrike">
                <a:solidFill>
                  <a:schemeClr val="dk1"/>
                </a:solidFill>
                <a:latin typeface="Arial"/>
                <a:ea typeface="Arial"/>
                <a:cs typeface="Arial"/>
                <a:sym typeface="Arial"/>
              </a:rPr>
              <a:t>Localidades Con Acceso a internet</a:t>
            </a:r>
            <a:endParaRPr sz="1700"/>
          </a:p>
          <a:p>
            <a:pPr indent="0" lvl="1" marL="0" marR="0" rtl="0" algn="l">
              <a:lnSpc>
                <a:spcPct val="90000"/>
              </a:lnSpc>
              <a:spcBef>
                <a:spcPts val="1600"/>
              </a:spcBef>
              <a:spcAft>
                <a:spcPts val="0"/>
              </a:spcAft>
              <a:buClr>
                <a:schemeClr val="dk1"/>
              </a:buClr>
              <a:buSzPts val="1300"/>
              <a:buFont typeface="Arial"/>
              <a:buNone/>
            </a:pPr>
            <a:r>
              <a:rPr b="0" i="0" lang="en-US" sz="1600" u="none" cap="none" strike="noStrike">
                <a:solidFill>
                  <a:schemeClr val="dk1"/>
                </a:solidFill>
                <a:latin typeface="Arial"/>
                <a:ea typeface="Arial"/>
                <a:cs typeface="Arial"/>
                <a:sym typeface="Arial"/>
              </a:rPr>
              <a:t>El que la población tenga acceso a internet nos permite acortar la brecha digital existente y cumplir con el medio para que puedan usar la solución sin problemas</a:t>
            </a:r>
            <a:endParaRPr sz="1700"/>
          </a:p>
        </p:txBody>
      </p:sp>
      <p:pic>
        <p:nvPicPr>
          <p:cNvPr id="584" name="Google Shape;584;p83"/>
          <p:cNvPicPr preferRelativeResize="0"/>
          <p:nvPr>
            <p:ph idx="2" type="body"/>
          </p:nvPr>
        </p:nvPicPr>
        <p:blipFill rotWithShape="1">
          <a:blip r:embed="rId3">
            <a:alphaModFix/>
          </a:blip>
          <a:srcRect b="0" l="0" r="0" t="0"/>
          <a:stretch/>
        </p:blipFill>
        <p:spPr>
          <a:xfrm>
            <a:off x="5322094" y="1400969"/>
            <a:ext cx="6096000" cy="4057650"/>
          </a:xfrm>
          <a:prstGeom prst="rect">
            <a:avLst/>
          </a:prstGeom>
          <a:noFill/>
          <a:ln>
            <a:noFill/>
          </a:ln>
        </p:spPr>
      </p:pic>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583"/>
                                        </p:tgtEl>
                                        <p:attrNameLst>
                                          <p:attrName>style.visibility</p:attrName>
                                        </p:attrNameLst>
                                      </p:cBhvr>
                                      <p:to>
                                        <p:strVal val="visible"/>
                                      </p:to>
                                    </p:set>
                                    <p:animEffect filter="fade" transition="in">
                                      <p:cBhvr>
                                        <p:cTn dur="500"/>
                                        <p:tgtEl>
                                          <p:spTgt spid="5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89" name="Shape 589"/>
        <p:cNvGrpSpPr/>
        <p:nvPr/>
      </p:nvGrpSpPr>
      <p:grpSpPr>
        <a:xfrm>
          <a:off x="0" y="0"/>
          <a:ext cx="0" cy="0"/>
          <a:chOff x="0" y="0"/>
          <a:chExt cx="0" cy="0"/>
        </a:xfrm>
      </p:grpSpPr>
      <p:sp>
        <p:nvSpPr>
          <p:cNvPr id="590" name="Google Shape;590;p84"/>
          <p:cNvSpPr txBox="1"/>
          <p:nvPr>
            <p:ph type="title"/>
          </p:nvPr>
        </p:nvSpPr>
        <p:spPr>
          <a:xfrm>
            <a:off x="429768" y="1627318"/>
            <a:ext cx="7370064" cy="184202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Arial"/>
              <a:buNone/>
            </a:pPr>
            <a:r>
              <a:rPr lang="en-US"/>
              <a:t>Conclusión</a:t>
            </a:r>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9"/>
          <p:cNvSpPr txBox="1"/>
          <p:nvPr>
            <p:ph type="title"/>
          </p:nvPr>
        </p:nvSpPr>
        <p:spPr>
          <a:xfrm>
            <a:off x="429768" y="1810512"/>
            <a:ext cx="7772400" cy="456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2"/>
              </a:buClr>
              <a:buSzPts val="8000"/>
              <a:buFont typeface="Arial"/>
              <a:buNone/>
            </a:pPr>
            <a:r>
              <a:rPr lang="en-US"/>
              <a:t>Objetivos</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393"/>
                                        </p:tgtEl>
                                        <p:attrNameLst>
                                          <p:attrName>style.visibility</p:attrName>
                                        </p:attrNameLst>
                                      </p:cBhvr>
                                      <p:to>
                                        <p:strVal val="visible"/>
                                      </p:to>
                                    </p:set>
                                    <p:animEffect filter="fade" transition="in">
                                      <p:cBhvr>
                                        <p:cTn dur="400"/>
                                        <p:tgtEl>
                                          <p:spTgt spid="3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398" name="Shape 398"/>
        <p:cNvGrpSpPr/>
        <p:nvPr/>
      </p:nvGrpSpPr>
      <p:grpSpPr>
        <a:xfrm>
          <a:off x="0" y="0"/>
          <a:ext cx="0" cy="0"/>
          <a:chOff x="0" y="0"/>
          <a:chExt cx="0" cy="0"/>
        </a:xfrm>
      </p:grpSpPr>
      <p:sp>
        <p:nvSpPr>
          <p:cNvPr id="399" name="Google Shape;399;p60"/>
          <p:cNvSpPr txBox="1"/>
          <p:nvPr>
            <p:ph type="title"/>
          </p:nvPr>
        </p:nvSpPr>
        <p:spPr>
          <a:xfrm>
            <a:off x="7196328" y="601755"/>
            <a:ext cx="4389000" cy="1527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rial"/>
              <a:buNone/>
            </a:pPr>
            <a:r>
              <a:rPr lang="en-US"/>
              <a:t>Objetivos generales</a:t>
            </a:r>
            <a:endParaRPr b="0">
              <a:latin typeface="Arial"/>
              <a:ea typeface="Arial"/>
              <a:cs typeface="Arial"/>
              <a:sym typeface="Arial"/>
            </a:endParaRPr>
          </a:p>
        </p:txBody>
      </p:sp>
      <p:sp>
        <p:nvSpPr>
          <p:cNvPr id="400" name="Google Shape;400;p60"/>
          <p:cNvSpPr txBox="1"/>
          <p:nvPr/>
        </p:nvSpPr>
        <p:spPr>
          <a:xfrm>
            <a:off x="7196328" y="2276856"/>
            <a:ext cx="4389000" cy="4041600"/>
          </a:xfrm>
          <a:prstGeom prst="rect">
            <a:avLst/>
          </a:prstGeom>
          <a:noFill/>
          <a:ln>
            <a:noFill/>
          </a:ln>
        </p:spPr>
        <p:txBody>
          <a:bodyPr anchorCtr="0" anchor="t" bIns="45700" lIns="91425" spcFirstLastPara="1" rIns="91425" wrap="square" tIns="45700">
            <a:normAutofit/>
          </a:bodyPr>
          <a:lstStyle/>
          <a:p>
            <a:pPr indent="-285750" lvl="0" marL="28575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Arial"/>
                <a:ea typeface="Arial"/>
                <a:cs typeface="Arial"/>
                <a:sym typeface="Arial"/>
              </a:rPr>
              <a:t>Optimizar la gestión administrativa y financiera de la APR mediante la digitalización, automatización de procesos y inteligencia de negocio</a:t>
            </a:r>
            <a:endParaRPr/>
          </a:p>
          <a:p>
            <a:pPr indent="-171450" lvl="0" marL="285750" marR="0" rtl="0" algn="l">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a:p>
            <a:pPr indent="-285750" lvl="0" marL="28575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Arial"/>
                <a:ea typeface="Arial"/>
                <a:cs typeface="Arial"/>
                <a:sym typeface="Arial"/>
              </a:rPr>
              <a:t>Facilitar a los usuarios de la APR el acceso a servicios modernos de pago y comunicación</a:t>
            </a:r>
            <a:endParaRPr/>
          </a:p>
          <a:p>
            <a:pPr indent="-171450" lvl="0" marL="285750" marR="0" rtl="0" algn="l">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a:p>
            <a:pPr indent="-285750" lvl="0" marL="28575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Arial"/>
                <a:ea typeface="Arial"/>
                <a:cs typeface="Arial"/>
                <a:sym typeface="Arial"/>
              </a:rPr>
              <a:t>Implementar una plataforma tecnológica amigable, incorporando un chatbot y adaptada a la realidad local.</a:t>
            </a:r>
            <a:endParaRPr/>
          </a:p>
        </p:txBody>
      </p:sp>
      <p:pic>
        <p:nvPicPr>
          <p:cNvPr id="401" name="Google Shape;401;p60"/>
          <p:cNvPicPr preferRelativeResize="0"/>
          <p:nvPr>
            <p:ph idx="2" type="pic"/>
          </p:nvPr>
        </p:nvPicPr>
        <p:blipFill rotWithShape="1">
          <a:blip r:embed="rId3">
            <a:alphaModFix/>
          </a:blip>
          <a:srcRect b="0" l="0" r="0" t="0"/>
          <a:stretch/>
        </p:blipFill>
        <p:spPr>
          <a:xfrm>
            <a:off x="1485900" y="1538287"/>
            <a:ext cx="4610100" cy="3781425"/>
          </a:xfrm>
          <a:prstGeom prst="rect">
            <a:avLst/>
          </a:prstGeom>
          <a:blipFill rotWithShape="1">
            <a:blip r:embed="rId4">
              <a:alphaModFix/>
            </a:blip>
            <a:stretch>
              <a:fillRect b="0" l="0" r="0" t="0"/>
            </a:stretch>
          </a:blip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gtEl>
                                        <p:attrNameLst>
                                          <p:attrName>style.visibility</p:attrName>
                                        </p:attrNameLst>
                                      </p:cBhvr>
                                      <p:to>
                                        <p:strVal val="visible"/>
                                      </p:to>
                                    </p:set>
                                    <p:animEffect filter="fade" transition="in">
                                      <p:cBhvr>
                                        <p:cTn dur="500"/>
                                        <p:tgtEl>
                                          <p:spTgt spid="4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06" name="Shape 406"/>
        <p:cNvGrpSpPr/>
        <p:nvPr/>
      </p:nvGrpSpPr>
      <p:grpSpPr>
        <a:xfrm>
          <a:off x="0" y="0"/>
          <a:ext cx="0" cy="0"/>
          <a:chOff x="0" y="0"/>
          <a:chExt cx="0" cy="0"/>
        </a:xfrm>
      </p:grpSpPr>
      <p:sp>
        <p:nvSpPr>
          <p:cNvPr id="407" name="Google Shape;407;p61"/>
          <p:cNvSpPr txBox="1"/>
          <p:nvPr>
            <p:ph type="title"/>
          </p:nvPr>
        </p:nvSpPr>
        <p:spPr>
          <a:xfrm>
            <a:off x="429768" y="553616"/>
            <a:ext cx="3595500" cy="17574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Font typeface="Arial"/>
              <a:buNone/>
            </a:pPr>
            <a:r>
              <a:rPr lang="en-US"/>
              <a:t>Objetivos Especificos</a:t>
            </a:r>
            <a:endParaRPr b="0">
              <a:latin typeface="Arial"/>
              <a:ea typeface="Arial"/>
              <a:cs typeface="Arial"/>
              <a:sym typeface="Arial"/>
            </a:endParaRPr>
          </a:p>
        </p:txBody>
      </p:sp>
      <p:sp>
        <p:nvSpPr>
          <p:cNvPr id="408" name="Google Shape;408;p61"/>
          <p:cNvSpPr txBox="1"/>
          <p:nvPr/>
        </p:nvSpPr>
        <p:spPr>
          <a:xfrm>
            <a:off x="429769" y="2311121"/>
            <a:ext cx="4191300" cy="4089600"/>
          </a:xfrm>
          <a:prstGeom prst="rect">
            <a:avLst/>
          </a:prstGeom>
          <a:noFill/>
          <a:ln>
            <a:noFill/>
          </a:ln>
        </p:spPr>
        <p:txBody>
          <a:bodyPr anchorCtr="0" anchor="t" bIns="45700" lIns="91425" spcFirstLastPara="1" rIns="91425" wrap="square" tIns="45700">
            <a:normAutofit fontScale="77500" lnSpcReduction="20000"/>
          </a:bodyPr>
          <a:lstStyle/>
          <a:p>
            <a:pPr indent="-285750" lvl="0" marL="285750" marR="0" rtl="0" algn="l">
              <a:lnSpc>
                <a:spcPct val="16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Levantar requerimientos de la APR y la comunidad</a:t>
            </a:r>
            <a:endParaRPr/>
          </a:p>
          <a:p>
            <a:pPr indent="-285750" lvl="0" marL="285750" marR="0" rtl="0" algn="l">
              <a:lnSpc>
                <a:spcPct val="16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Diseñar un prototipo no funcional para cubrir aspectos de diseño</a:t>
            </a:r>
            <a:endParaRPr/>
          </a:p>
          <a:p>
            <a:pPr indent="-285750" lvl="0" marL="285750" marR="0" rtl="0" algn="l">
              <a:lnSpc>
                <a:spcPct val="16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Presentar el prototipo al cliente</a:t>
            </a:r>
            <a:endParaRPr/>
          </a:p>
          <a:p>
            <a:pPr indent="-285750" lvl="0" marL="285750" marR="0" rtl="0" algn="l">
              <a:lnSpc>
                <a:spcPct val="16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Cambiar los requerimientos (si aplica)</a:t>
            </a:r>
            <a:endParaRPr/>
          </a:p>
          <a:p>
            <a:pPr indent="-285750" lvl="0" marL="285750" marR="0" rtl="0" algn="l">
              <a:lnSpc>
                <a:spcPct val="16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Desarrollar el software(Web, DB, Api, Cloud)</a:t>
            </a:r>
            <a:endParaRPr/>
          </a:p>
          <a:p>
            <a:pPr indent="-285750" lvl="0" marL="285750" marR="0" rtl="0" algn="l">
              <a:lnSpc>
                <a:spcPct val="16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Diseñar modelos para algoritmos automatizados, DW, OLTP y dashboard</a:t>
            </a:r>
            <a:endParaRPr/>
          </a:p>
          <a:p>
            <a:pPr indent="-285750" lvl="0" marL="285750" marR="0" rtl="0" algn="l">
              <a:lnSpc>
                <a:spcPct val="16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Integración de los modelos</a:t>
            </a:r>
            <a:endParaRPr/>
          </a:p>
          <a:p>
            <a:pPr indent="-285750" lvl="0" marL="285750" marR="0" rtl="0" algn="l">
              <a:lnSpc>
                <a:spcPct val="16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Pruebas con el usuario</a:t>
            </a:r>
            <a:endParaRPr/>
          </a:p>
          <a:p>
            <a:pPr indent="-285750" lvl="0" marL="285750" marR="0" rtl="0" algn="l">
              <a:lnSpc>
                <a:spcPct val="16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Implementación y cierre</a:t>
            </a:r>
            <a:endParaRPr/>
          </a:p>
          <a:p>
            <a:pPr indent="-197167" lvl="0" marL="285750" marR="0" rtl="0" algn="l">
              <a:spcBef>
                <a:spcPts val="0"/>
              </a:spcBef>
              <a:spcAft>
                <a:spcPts val="0"/>
              </a:spcAft>
              <a:buClr>
                <a:schemeClr val="dk1"/>
              </a:buClr>
              <a:buSzPct val="100000"/>
              <a:buFont typeface="Arial"/>
              <a:buNone/>
            </a:pPr>
            <a:r>
              <a:t/>
            </a:r>
            <a:endParaRPr b="0" i="0" sz="1800" u="none" cap="none" strike="noStrike">
              <a:solidFill>
                <a:schemeClr val="dk1"/>
              </a:solidFill>
              <a:latin typeface="Arial"/>
              <a:ea typeface="Arial"/>
              <a:cs typeface="Arial"/>
              <a:sym typeface="Arial"/>
            </a:endParaRPr>
          </a:p>
        </p:txBody>
      </p:sp>
      <p:pic>
        <p:nvPicPr>
          <p:cNvPr id="409" name="Google Shape;409;p61"/>
          <p:cNvPicPr preferRelativeResize="0"/>
          <p:nvPr>
            <p:ph idx="2" type="body"/>
          </p:nvPr>
        </p:nvPicPr>
        <p:blipFill rotWithShape="1">
          <a:blip r:embed="rId3">
            <a:alphaModFix/>
          </a:blip>
          <a:srcRect b="0" l="0" r="0" t="0"/>
          <a:stretch/>
        </p:blipFill>
        <p:spPr>
          <a:xfrm>
            <a:off x="4933656" y="1285276"/>
            <a:ext cx="6465900" cy="4287300"/>
          </a:xfrm>
          <a:prstGeom prst="rect">
            <a:avLst/>
          </a:prstGeom>
          <a:noFill/>
          <a:ln>
            <a:noFill/>
          </a:ln>
        </p:spPr>
      </p:pic>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408"/>
                                        </p:tgtEl>
                                        <p:attrNameLst>
                                          <p:attrName>style.visibility</p:attrName>
                                        </p:attrNameLst>
                                      </p:cBhvr>
                                      <p:to>
                                        <p:strVal val="visible"/>
                                      </p:to>
                                    </p:set>
                                    <p:animEffect filter="fade" transition="in">
                                      <p:cBhvr>
                                        <p:cTn dur="500"/>
                                        <p:tgtEl>
                                          <p:spTgt spid="4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62"/>
          <p:cNvSpPr txBox="1"/>
          <p:nvPr>
            <p:ph type="title"/>
          </p:nvPr>
        </p:nvSpPr>
        <p:spPr>
          <a:xfrm>
            <a:off x="429768" y="1810512"/>
            <a:ext cx="7772400" cy="456285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2"/>
              </a:buClr>
              <a:buSzPts val="7400"/>
              <a:buFont typeface="Arial"/>
              <a:buNone/>
            </a:pPr>
            <a:r>
              <a:rPr lang="en-US" sz="7400"/>
              <a:t>Las problemáticas actuales en APR</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415"/>
                                        </p:tgtEl>
                                        <p:attrNameLst>
                                          <p:attrName>style.visibility</p:attrName>
                                        </p:attrNameLst>
                                      </p:cBhvr>
                                      <p:to>
                                        <p:strVal val="visible"/>
                                      </p:to>
                                    </p:set>
                                    <p:animEffect filter="fade" transition="in">
                                      <p:cBhvr>
                                        <p:cTn dur="700"/>
                                        <p:tgtEl>
                                          <p:spTgt spid="4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20" name="Shape 420"/>
        <p:cNvGrpSpPr/>
        <p:nvPr/>
      </p:nvGrpSpPr>
      <p:grpSpPr>
        <a:xfrm>
          <a:off x="0" y="0"/>
          <a:ext cx="0" cy="0"/>
          <a:chOff x="0" y="0"/>
          <a:chExt cx="0" cy="0"/>
        </a:xfrm>
      </p:grpSpPr>
      <p:sp>
        <p:nvSpPr>
          <p:cNvPr id="421" name="Google Shape;421;p63"/>
          <p:cNvSpPr txBox="1"/>
          <p:nvPr>
            <p:ph type="title"/>
          </p:nvPr>
        </p:nvSpPr>
        <p:spPr>
          <a:xfrm>
            <a:off x="429768" y="603504"/>
            <a:ext cx="4480560" cy="152704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rial"/>
              <a:buNone/>
            </a:pPr>
            <a:r>
              <a:rPr b="0" lang="en-US">
                <a:latin typeface="Arial"/>
                <a:ea typeface="Arial"/>
                <a:cs typeface="Arial"/>
                <a:sym typeface="Arial"/>
              </a:rPr>
              <a:t>Procesos manuales: registro y facturación en papel</a:t>
            </a:r>
            <a:endParaRPr b="0">
              <a:latin typeface="Arial"/>
              <a:ea typeface="Arial"/>
              <a:cs typeface="Arial"/>
              <a:sym typeface="Arial"/>
            </a:endParaRPr>
          </a:p>
        </p:txBody>
      </p:sp>
      <p:sp>
        <p:nvSpPr>
          <p:cNvPr id="422" name="Google Shape;422;p63"/>
          <p:cNvSpPr txBox="1"/>
          <p:nvPr/>
        </p:nvSpPr>
        <p:spPr>
          <a:xfrm>
            <a:off x="429767" y="2276856"/>
            <a:ext cx="4480560" cy="4041648"/>
          </a:xfrm>
          <a:prstGeom prst="rect">
            <a:avLst/>
          </a:prstGeom>
          <a:noFill/>
          <a:ln>
            <a:noFill/>
          </a:ln>
        </p:spPr>
        <p:txBody>
          <a:bodyPr anchorCtr="0" anchor="t" bIns="45700" lIns="91425" spcFirstLastPara="1" rIns="91425" wrap="square" tIns="45700">
            <a:normAutofit/>
          </a:bodyPr>
          <a:lstStyle/>
          <a:p>
            <a:pPr indent="0" lvl="0" marL="0" marR="0" rtl="0" algn="l">
              <a:spcBef>
                <a:spcPts val="0"/>
              </a:spcBef>
              <a:spcAft>
                <a:spcPts val="0"/>
              </a:spcAft>
              <a:buClr>
                <a:schemeClr val="dk1"/>
              </a:buClr>
              <a:buSzPts val="1400"/>
              <a:buFont typeface="Arial"/>
              <a:buNone/>
            </a:pPr>
            <a:r>
              <a:rPr b="1" i="0" lang="en-US" sz="1400" u="none" cap="none" strike="noStrike">
                <a:solidFill>
                  <a:schemeClr val="dk1"/>
                </a:solidFill>
                <a:latin typeface="Arial"/>
                <a:ea typeface="Arial"/>
                <a:cs typeface="Arial"/>
                <a:sym typeface="Arial"/>
              </a:rPr>
              <a:t>Errores frecuentes</a:t>
            </a:r>
            <a:endParaRPr/>
          </a:p>
          <a:p>
            <a:pPr indent="0" lvl="1" marL="0" marR="0" rtl="0" algn="l">
              <a:spcBef>
                <a:spcPts val="1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El uso de registros en papel aumenta la probabilidad de errores humanos en la facturación, control y respaldo de los datos.</a:t>
            </a:r>
            <a:endParaRPr/>
          </a:p>
          <a:p>
            <a:pPr indent="0" lvl="0" marL="0" marR="0" rtl="0" algn="l">
              <a:spcBef>
                <a:spcPts val="3100"/>
              </a:spcBef>
              <a:spcAft>
                <a:spcPts val="0"/>
              </a:spcAft>
              <a:buClr>
                <a:schemeClr val="dk1"/>
              </a:buClr>
              <a:buSzPts val="1400"/>
              <a:buFont typeface="Arial"/>
              <a:buNone/>
            </a:pPr>
            <a:r>
              <a:rPr b="1" i="0" lang="en-US" sz="1400" u="none" cap="none" strike="noStrike">
                <a:solidFill>
                  <a:schemeClr val="dk1"/>
                </a:solidFill>
                <a:latin typeface="Arial"/>
                <a:ea typeface="Arial"/>
                <a:cs typeface="Arial"/>
                <a:sym typeface="Arial"/>
              </a:rPr>
              <a:t>Limitación de eficiencia</a:t>
            </a:r>
            <a:endParaRPr/>
          </a:p>
          <a:p>
            <a:pPr indent="0" lvl="1" marL="0" marR="0" rtl="0" algn="l">
              <a:spcBef>
                <a:spcPts val="1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Estos procesos limitan la eficiencia operativa y dificultan el acceso rápido a información clave para decisiones.</a:t>
            </a:r>
            <a:endParaRPr/>
          </a:p>
        </p:txBody>
      </p:sp>
      <p:pic>
        <p:nvPicPr>
          <p:cNvPr descr="Talonario de recibos sobre fondo blanco" id="423" name="Google Shape;423;p63"/>
          <p:cNvPicPr preferRelativeResize="0"/>
          <p:nvPr>
            <p:ph idx="2" type="pic"/>
          </p:nvPr>
        </p:nvPicPr>
        <p:blipFill rotWithShape="1">
          <a:blip r:embed="rId3">
            <a:alphaModFix/>
          </a:blip>
          <a:srcRect b="2" l="0" r="2" t="24253"/>
          <a:stretch/>
        </p:blipFill>
        <p:spPr>
          <a:xfrm>
            <a:off x="5737594" y="342900"/>
            <a:ext cx="6111507" cy="6172338"/>
          </a:xfrm>
          <a:prstGeom prst="rect">
            <a:avLst/>
          </a:prstGeom>
          <a:noFill/>
          <a:ln>
            <a:noFill/>
          </a:ln>
        </p:spPr>
      </p:pic>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422"/>
                                        </p:tgtEl>
                                        <p:attrNameLst>
                                          <p:attrName>style.visibility</p:attrName>
                                        </p:attrNameLst>
                                      </p:cBhvr>
                                      <p:to>
                                        <p:strVal val="visible"/>
                                      </p:to>
                                    </p:set>
                                    <p:animEffect filter="fade" transition="in">
                                      <p:cBhvr>
                                        <p:cTn dur="500"/>
                                        <p:tgtEl>
                                          <p:spTgt spid="4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28" name="Shape 428"/>
        <p:cNvGrpSpPr/>
        <p:nvPr/>
      </p:nvGrpSpPr>
      <p:grpSpPr>
        <a:xfrm>
          <a:off x="0" y="0"/>
          <a:ext cx="0" cy="0"/>
          <a:chOff x="0" y="0"/>
          <a:chExt cx="0" cy="0"/>
        </a:xfrm>
      </p:grpSpPr>
      <p:sp>
        <p:nvSpPr>
          <p:cNvPr id="429" name="Google Shape;429;p64"/>
          <p:cNvSpPr txBox="1"/>
          <p:nvPr>
            <p:ph type="title"/>
          </p:nvPr>
        </p:nvSpPr>
        <p:spPr>
          <a:xfrm>
            <a:off x="429768" y="603504"/>
            <a:ext cx="4480560" cy="152704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rial"/>
              <a:buNone/>
            </a:pPr>
            <a:r>
              <a:rPr lang="en-US"/>
              <a:t>Pago Solo en Efectivo</a:t>
            </a:r>
            <a:endParaRPr b="0">
              <a:latin typeface="Arial"/>
              <a:ea typeface="Arial"/>
              <a:cs typeface="Arial"/>
              <a:sym typeface="Arial"/>
            </a:endParaRPr>
          </a:p>
        </p:txBody>
      </p:sp>
      <p:sp>
        <p:nvSpPr>
          <p:cNvPr id="430" name="Google Shape;430;p64"/>
          <p:cNvSpPr txBox="1"/>
          <p:nvPr/>
        </p:nvSpPr>
        <p:spPr>
          <a:xfrm>
            <a:off x="429767" y="2276856"/>
            <a:ext cx="4480560" cy="4041648"/>
          </a:xfrm>
          <a:prstGeom prst="rect">
            <a:avLst/>
          </a:prstGeom>
          <a:noFill/>
          <a:ln>
            <a:noFill/>
          </a:ln>
        </p:spPr>
        <p:txBody>
          <a:bodyPr anchorCtr="0" anchor="ctr" bIns="45700" lIns="91425" spcFirstLastPara="1" rIns="91425" wrap="square" tIns="45700">
            <a:normAutofit/>
          </a:bodyPr>
          <a:lstStyle/>
          <a:p>
            <a:pPr indent="-228600" lvl="0" marL="228600" marR="0" rtl="0" algn="l">
              <a:spcBef>
                <a:spcPts val="0"/>
              </a:spcBef>
              <a:spcAft>
                <a:spcPts val="0"/>
              </a:spcAft>
              <a:buClr>
                <a:schemeClr val="dk1"/>
              </a:buClr>
              <a:buSzPts val="1400"/>
              <a:buFont typeface="Arial"/>
              <a:buChar char="•"/>
            </a:pPr>
            <a:r>
              <a:rPr b="0" i="0" lang="en-US" sz="1400" u="none" cap="none" strike="noStrike">
                <a:solidFill>
                  <a:schemeClr val="dk1"/>
                </a:solidFill>
                <a:latin typeface="Arial"/>
                <a:ea typeface="Arial"/>
                <a:cs typeface="Arial"/>
                <a:sym typeface="Arial"/>
              </a:rPr>
              <a:t>El pago en efectivo genera gastos adicionales por desplazamiento hasta la oficina.</a:t>
            </a:r>
            <a:endParaRPr/>
          </a:p>
          <a:p>
            <a:pPr indent="-228600" lvl="0" marL="228600" marR="0" rtl="0" algn="l">
              <a:spcBef>
                <a:spcPts val="1600"/>
              </a:spcBef>
              <a:spcAft>
                <a:spcPts val="0"/>
              </a:spcAft>
              <a:buClr>
                <a:schemeClr val="dk1"/>
              </a:buClr>
              <a:buSzPts val="1400"/>
              <a:buFont typeface="Arial"/>
              <a:buChar char="•"/>
            </a:pPr>
            <a:r>
              <a:rPr b="0" i="0" lang="en-US" sz="1400" u="none" cap="none" strike="noStrike">
                <a:solidFill>
                  <a:schemeClr val="dk1"/>
                </a:solidFill>
                <a:latin typeface="Arial"/>
                <a:ea typeface="Arial"/>
                <a:cs typeface="Arial"/>
                <a:sym typeface="Arial"/>
              </a:rPr>
              <a:t> El manejo de efectivo incrementa riesgos de errores y pérdidas financieras.</a:t>
            </a:r>
            <a:endParaRPr/>
          </a:p>
          <a:p>
            <a:pPr indent="-228600" lvl="0" marL="228600" marR="0" rtl="0" algn="l">
              <a:spcBef>
                <a:spcPts val="1600"/>
              </a:spcBef>
              <a:spcAft>
                <a:spcPts val="0"/>
              </a:spcAft>
              <a:buClr>
                <a:schemeClr val="dk1"/>
              </a:buClr>
              <a:buSzPts val="1400"/>
              <a:buFont typeface="Arial"/>
              <a:buChar char="•"/>
            </a:pPr>
            <a:r>
              <a:rPr b="0" i="0" lang="en-US" sz="1400" u="none" cap="none" strike="noStrike">
                <a:solidFill>
                  <a:schemeClr val="dk1"/>
                </a:solidFill>
                <a:latin typeface="Arial"/>
                <a:ea typeface="Arial"/>
                <a:cs typeface="Arial"/>
                <a:sym typeface="Arial"/>
              </a:rPr>
              <a:t> Este método dificulta la actualización rápida y segura de los registros de pago.</a:t>
            </a:r>
            <a:endParaRPr/>
          </a:p>
        </p:txBody>
      </p:sp>
      <p:pic>
        <p:nvPicPr>
          <p:cNvPr id="431" name="Google Shape;431;p64"/>
          <p:cNvPicPr preferRelativeResize="0"/>
          <p:nvPr>
            <p:ph idx="2" type="pic"/>
          </p:nvPr>
        </p:nvPicPr>
        <p:blipFill rotWithShape="1">
          <a:blip r:embed="rId3">
            <a:alphaModFix/>
          </a:blip>
          <a:srcRect b="0" l="19075" r="19075" t="0"/>
          <a:stretch/>
        </p:blipFill>
        <p:spPr>
          <a:xfrm>
            <a:off x="5737594" y="342900"/>
            <a:ext cx="6111507" cy="6172338"/>
          </a:xfrm>
          <a:prstGeom prst="rect">
            <a:avLst/>
          </a:prstGeom>
          <a:blipFill rotWithShape="1">
            <a:blip r:embed="rId4">
              <a:alphaModFix/>
            </a:blip>
            <a:stretch>
              <a:fillRect b="0" l="0" r="0" t="0"/>
            </a:stretch>
          </a:blipFill>
          <a:ln>
            <a:noFill/>
          </a:ln>
        </p:spPr>
      </p:pic>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430"/>
                                        </p:tgtEl>
                                        <p:attrNameLst>
                                          <p:attrName>style.visibility</p:attrName>
                                        </p:attrNameLst>
                                      </p:cBhvr>
                                      <p:to>
                                        <p:strVal val="visible"/>
                                      </p:to>
                                    </p:set>
                                    <p:animEffect filter="fade" transition="in">
                                      <p:cBhvr>
                                        <p:cTn dur="500"/>
                                        <p:tgtEl>
                                          <p:spTgt spid="4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36" name="Shape 436"/>
        <p:cNvGrpSpPr/>
        <p:nvPr/>
      </p:nvGrpSpPr>
      <p:grpSpPr>
        <a:xfrm>
          <a:off x="0" y="0"/>
          <a:ext cx="0" cy="0"/>
          <a:chOff x="0" y="0"/>
          <a:chExt cx="0" cy="0"/>
        </a:xfrm>
      </p:grpSpPr>
      <p:sp>
        <p:nvSpPr>
          <p:cNvPr id="437" name="Google Shape;437;p65"/>
          <p:cNvSpPr txBox="1"/>
          <p:nvPr>
            <p:ph type="title"/>
          </p:nvPr>
        </p:nvSpPr>
        <p:spPr>
          <a:xfrm>
            <a:off x="8311896" y="342892"/>
            <a:ext cx="3273600" cy="194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rial"/>
              <a:buNone/>
            </a:pPr>
            <a:r>
              <a:rPr b="0" lang="en-US">
                <a:latin typeface="Arial"/>
                <a:ea typeface="Arial"/>
                <a:cs typeface="Arial"/>
                <a:sym typeface="Arial"/>
              </a:rPr>
              <a:t>Comunicación deficiente con clientes y operadores</a:t>
            </a:r>
            <a:endParaRPr/>
          </a:p>
        </p:txBody>
      </p:sp>
      <p:pic>
        <p:nvPicPr>
          <p:cNvPr descr="Grupo de amigos usando el celular" id="438" name="Google Shape;438;p65"/>
          <p:cNvPicPr preferRelativeResize="0"/>
          <p:nvPr>
            <p:ph idx="2" type="pic"/>
          </p:nvPr>
        </p:nvPicPr>
        <p:blipFill rotWithShape="1">
          <a:blip r:embed="rId3">
            <a:alphaModFix/>
          </a:blip>
          <a:srcRect b="1" l="5118" r="14946" t="0"/>
          <a:stretch/>
        </p:blipFill>
        <p:spPr>
          <a:xfrm>
            <a:off x="342900" y="342901"/>
            <a:ext cx="7391400" cy="6172200"/>
          </a:xfrm>
          <a:prstGeom prst="rect">
            <a:avLst/>
          </a:prstGeom>
          <a:noFill/>
          <a:ln>
            <a:noFill/>
          </a:ln>
        </p:spPr>
      </p:pic>
      <p:sp>
        <p:nvSpPr>
          <p:cNvPr id="439" name="Google Shape;439;p65"/>
          <p:cNvSpPr txBox="1"/>
          <p:nvPr/>
        </p:nvSpPr>
        <p:spPr>
          <a:xfrm>
            <a:off x="8311900" y="2402999"/>
            <a:ext cx="3273600" cy="36504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900"/>
              <a:buFont typeface="Arial"/>
              <a:buNone/>
            </a:pPr>
            <a:r>
              <a:rPr b="1" i="0" lang="en-US" sz="1300" u="none" cap="none" strike="noStrike">
                <a:solidFill>
                  <a:schemeClr val="dk1"/>
                </a:solidFill>
                <a:latin typeface="Arial"/>
                <a:ea typeface="Arial"/>
                <a:cs typeface="Arial"/>
                <a:sym typeface="Arial"/>
              </a:rPr>
              <a:t>Falta de canales efectivos</a:t>
            </a:r>
            <a:endParaRPr sz="1800"/>
          </a:p>
          <a:p>
            <a:pPr indent="0" lvl="1" marL="0" marR="0" rtl="0" algn="l">
              <a:lnSpc>
                <a:spcPct val="90000"/>
              </a:lnSpc>
              <a:spcBef>
                <a:spcPts val="1600"/>
              </a:spcBef>
              <a:spcAft>
                <a:spcPts val="0"/>
              </a:spcAft>
              <a:buClr>
                <a:schemeClr val="dk1"/>
              </a:buClr>
              <a:buSzPts val="900"/>
              <a:buFont typeface="Arial"/>
              <a:buNone/>
            </a:pPr>
            <a:r>
              <a:rPr b="0" i="0" lang="en-US" sz="1300" u="none" cap="none" strike="noStrike">
                <a:solidFill>
                  <a:schemeClr val="dk1"/>
                </a:solidFill>
                <a:latin typeface="Arial"/>
                <a:ea typeface="Arial"/>
                <a:cs typeface="Arial"/>
                <a:sym typeface="Arial"/>
              </a:rPr>
              <a:t>La ausencia de canales adecuados dificulta la comunicación clara entre clientes y operadores de servicios de agua.</a:t>
            </a:r>
            <a:endParaRPr sz="1800"/>
          </a:p>
          <a:p>
            <a:pPr indent="0" lvl="0" marL="0" marR="0" rtl="0" algn="l">
              <a:lnSpc>
                <a:spcPct val="90000"/>
              </a:lnSpc>
              <a:spcBef>
                <a:spcPts val="3100"/>
              </a:spcBef>
              <a:spcAft>
                <a:spcPts val="0"/>
              </a:spcAft>
              <a:buClr>
                <a:schemeClr val="dk1"/>
              </a:buClr>
              <a:buSzPts val="900"/>
              <a:buFont typeface="Arial"/>
              <a:buNone/>
            </a:pPr>
            <a:r>
              <a:rPr b="1" i="0" lang="en-US" sz="1300" u="none" cap="none" strike="noStrike">
                <a:solidFill>
                  <a:schemeClr val="dk1"/>
                </a:solidFill>
                <a:latin typeface="Arial"/>
                <a:ea typeface="Arial"/>
                <a:cs typeface="Arial"/>
                <a:sym typeface="Arial"/>
              </a:rPr>
              <a:t>Desinformación y retrasos</a:t>
            </a:r>
            <a:endParaRPr sz="1800"/>
          </a:p>
          <a:p>
            <a:pPr indent="0" lvl="1" marL="0" marR="0" rtl="0" algn="l">
              <a:lnSpc>
                <a:spcPct val="90000"/>
              </a:lnSpc>
              <a:spcBef>
                <a:spcPts val="1600"/>
              </a:spcBef>
              <a:spcAft>
                <a:spcPts val="0"/>
              </a:spcAft>
              <a:buClr>
                <a:schemeClr val="dk1"/>
              </a:buClr>
              <a:buSzPts val="900"/>
              <a:buFont typeface="Arial"/>
              <a:buNone/>
            </a:pPr>
            <a:r>
              <a:rPr b="0" i="0" lang="en-US" sz="1300" u="none" cap="none" strike="noStrike">
                <a:solidFill>
                  <a:schemeClr val="dk1"/>
                </a:solidFill>
                <a:latin typeface="Arial"/>
                <a:ea typeface="Arial"/>
                <a:cs typeface="Arial"/>
                <a:sym typeface="Arial"/>
              </a:rPr>
              <a:t>La comunicación deficiente provoca desinformación y demora en la atención de incidencias importantes en el servicio.</a:t>
            </a:r>
            <a:endParaRPr sz="1800"/>
          </a:p>
          <a:p>
            <a:pPr indent="0" lvl="0" marL="0" marR="0" rtl="0" algn="l">
              <a:lnSpc>
                <a:spcPct val="90000"/>
              </a:lnSpc>
              <a:spcBef>
                <a:spcPts val="3100"/>
              </a:spcBef>
              <a:spcAft>
                <a:spcPts val="0"/>
              </a:spcAft>
              <a:buClr>
                <a:schemeClr val="dk1"/>
              </a:buClr>
              <a:buSzPts val="900"/>
              <a:buFont typeface="Arial"/>
              <a:buNone/>
            </a:pPr>
            <a:r>
              <a:rPr b="1" i="0" lang="en-US" sz="1300" u="none" cap="none" strike="noStrike">
                <a:solidFill>
                  <a:schemeClr val="dk1"/>
                </a:solidFill>
                <a:latin typeface="Arial"/>
                <a:ea typeface="Arial"/>
                <a:cs typeface="Arial"/>
                <a:sym typeface="Arial"/>
              </a:rPr>
              <a:t>Baja participación comunitaria</a:t>
            </a:r>
            <a:endParaRPr sz="1800"/>
          </a:p>
          <a:p>
            <a:pPr indent="0" lvl="1" marL="0" marR="0" rtl="0" algn="l">
              <a:lnSpc>
                <a:spcPct val="90000"/>
              </a:lnSpc>
              <a:spcBef>
                <a:spcPts val="1600"/>
              </a:spcBef>
              <a:spcAft>
                <a:spcPts val="0"/>
              </a:spcAft>
              <a:buClr>
                <a:schemeClr val="dk1"/>
              </a:buClr>
              <a:buSzPts val="900"/>
              <a:buFont typeface="Arial"/>
              <a:buNone/>
            </a:pPr>
            <a:r>
              <a:rPr b="0" i="0" lang="en-US" sz="1300" u="none" cap="none" strike="noStrike">
                <a:solidFill>
                  <a:schemeClr val="dk1"/>
                </a:solidFill>
                <a:latin typeface="Arial"/>
                <a:ea typeface="Arial"/>
                <a:cs typeface="Arial"/>
                <a:sym typeface="Arial"/>
              </a:rPr>
              <a:t>La falta de comunicación efectiva reduce la involucración de la comunidad en la gestión del servicio de agua.</a:t>
            </a:r>
            <a:endParaRPr sz="1800"/>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439"/>
                                        </p:tgtEl>
                                        <p:attrNameLst>
                                          <p:attrName>style.visibility</p:attrName>
                                        </p:attrNameLst>
                                      </p:cBhvr>
                                      <p:to>
                                        <p:strVal val="visible"/>
                                      </p:to>
                                    </p:set>
                                    <p:animEffect filter="fade" transition="in">
                                      <p:cBhvr>
                                        <p:cTn dur="500"/>
                                        <p:tgtEl>
                                          <p:spTgt spid="4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DuneVTI">
  <a:themeElements>
    <a:clrScheme name="Dune Palette">
      <a:dk1>
        <a:srgbClr val="131313"/>
      </a:dk1>
      <a:lt1>
        <a:srgbClr val="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uneVTI">
  <a:themeElements>
    <a:clrScheme name="Dune Palette">
      <a:dk1>
        <a:srgbClr val="131313"/>
      </a:dk1>
      <a:lt1>
        <a:srgbClr val="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